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7T01:58:52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192">
    <iact:property name="dataType"/>
    <iact:actionData xml:id="d0">
      <inkml:trace xmlns:inkml="http://www.w3.org/2003/InkML" xml:id="stk0" contextRef="#ctx0" brushRef="#br0">14411 12100 0,'18'0'102,"-1"0"-93,1 0-1,0 0-1,-1 0 2,18 0-2,1 0 2,-1 0-1,0 0 0,18 0 0</inkml:trace>
    </iact:actionData>
  </iact:action>
  <iact:action type="add" startTime="102625">
    <iact:property name="dataType"/>
    <iact:actionData xml:id="d1">
      <inkml:trace xmlns:inkml="http://www.w3.org/2003/InkML" xml:id="stk1" contextRef="#ctx0" brushRef="#br0">14482 12347 0,'0'-17'97,"17"-1"-90,1 18 8,-1 0-6,19 0-3,-19 0 4,19 0-4,-1 0 11,-17 0 214,-18-18-191</inkml:trace>
    </iact:actionData>
  </iact:action>
  <iact:action type="add" startTime="104642">
    <iact:property name="dataType"/>
    <iact:actionData xml:id="d2">
      <inkml:trace xmlns:inkml="http://www.w3.org/2003/InkML" xml:id="stk2" contextRef="#ctx0" brushRef="#br0">15610 11924 0,'0'-18'80,"0"1"-72,36-1 2,-36 0 9,0 1-18,0-1 8,0-17 15,0 17-15,0 0-2,0-17 2,0 18 7,0-1 104,-18 18-85,0 0-21,-17 0-7,17 18 8,18-1-5,-52 18-5,-1 1 7,35-19-8,18 1 7,-18 0-5,18-1 3,0 1-2,-17-18 2,17 18-3,0-1 11,0 1 127,0 17-120,35-17 3,18-18-21,-35 0 1,34 17 1,-34-17 0,17 0 8,-17 0-7,0 0 8,-1 0 4,1 0-10,0-17-4,-1-1 2,1-17 5,-18 17-6,0 1 3,0-1-6,18 0 5,-1 1-5,1-1 21,-18 0 558,0 1-488,0-1-57,0-17-23,17 35 136,-17 35-24,0-17-112,0-1-8,0 1 0,0 0-1,0-1 2,0 19 6,18-1-6,0-17 16,-18-1-10,17 1 43,-17-1-34,0 1-17,18 17 0,0 1 27</inkml:trace>
    </iact:actionData>
  </iact:action>
  <iact:action type="add" startTime="107716">
    <iact:property name="dataType"/>
    <iact:actionData xml:id="d3">
      <inkml:trace xmlns:inkml="http://www.w3.org/2003/InkML" xml:id="stk3" contextRef="#ctx0" brushRef="#br0">16069 11254 0,'-18'0'21,"1"0"-10,-19 0 6,19 35-10,17-17 8,-18-1-8,1 18 1,-1-17 0,18 0 22,0-1 83,0 1-95,0 17 5,0-17-7</inkml:trace>
    </iact:actionData>
  </iact:action>
  <iact:action type="add" startTime="108885">
    <iact:property name="dataType"/>
    <iact:actionData xml:id="d4">
      <inkml:trace xmlns:inkml="http://www.w3.org/2003/InkML" xml:id="stk4" contextRef="#ctx0" brushRef="#br0">16281 11501 0,'17'0'118,"-17"-18"-109,18 18 63,17 0-9,106 0-55,53 53-1,-70-36 1,-1 19 1,-34-36-1,-37 35 0,1-35 10,-53 18 165</inkml:trace>
    </iact:actionData>
  </iact:action>
  <iact:action type="add" startTime="109853">
    <iact:property name="dataType"/>
    <iact:actionData xml:id="d5">
      <inkml:trace xmlns:inkml="http://www.w3.org/2003/InkML" xml:id="stk5" contextRef="#ctx0" brushRef="#br0">16281 11553 0,'-18'0'14,"18"36"-4,0 52-5,0-18 4,0 19-2,-35-1 4,35 18-6,0-18 3,0 0 1,0 0-2,0-17 2,0-54-2,0 36 2,0-35-1,0 0 40,35-18-31,-17 0-8,-18-18 8,17 0-9,1-17 62,0 35-63,-1-18 2,19 1-1,16-1-1,-16 18 2,34-35-2,-52 35 3,17-18-4</inkml:trace>
    </iact:actionData>
  </iact:action>
  <iact:action type="add" startTime="110917">
    <iact:property name="dataType"/>
    <iact:actionData xml:id="d6">
      <inkml:trace xmlns:inkml="http://www.w3.org/2003/InkML" xml:id="stk6" contextRef="#ctx0" brushRef="#br0">16192 11924 0,'0'-18'94,"0"1"-62,18 17-15,17 0-10,54 0 2,-1 0-2,18 0 2,-53 0-2,-1 0 4,-34 0-7</inkml:trace>
    </iact:actionData>
  </iact:action>
  <iact:action type="add" startTime="111901">
    <iact:property name="dataType"/>
    <iact:actionData xml:id="d7">
      <inkml:trace xmlns:inkml="http://www.w3.org/2003/InkML" xml:id="stk7" contextRef="#ctx0" brushRef="#br0">16969 11501 0,'0'-18'90,"0"36"-67,-36-1-14,36 36-4,0-18 5,0 1-4,-17-1 3,17 35-2,-18-34 3,-17 34-4,17-17 10,18-35-6,0 35-4,0-18 5,0-17-6,-18 17 4,18-17-2,0 17 1,0-17 1,0 17 15,0-18 0,-17-17-7</inkml:trace>
    </iact:actionData>
  </iact:action>
  <iact:action type="add" startTime="112910">
    <iact:property name="dataType"/>
    <iact:actionData xml:id="d8">
      <inkml:trace xmlns:inkml="http://www.w3.org/2003/InkML" xml:id="stk8" contextRef="#ctx0" brushRef="#br0">17709 11536 0,'0'17'6,"-17"36"12,-1-17-12,-35 17 2,18-36-1,0 18 2,-18 18-1,17-17 2,1-1-1,-18 18-3,18-53 3,17 18-2,18-1 9,-17 1-9,-1-18 33</inkml:trace>
    </iact:actionData>
  </iact:action>
  <iact:action type="add" startTime="113590">
    <iact:property name="dataType"/>
    <iact:actionData xml:id="d9">
      <inkml:trace xmlns:inkml="http://www.w3.org/2003/InkML" xml:id="stk9" contextRef="#ctx0" brushRef="#br0">17321 11730 0,'18'-18'134,"0"18"-110,-1 18-15,1 17 1,17-17-4,-17 35 3,-1-18-2,-17-17 2,36 17 7,-19-35 0,1 18 192,0-1-193,-1-17-6,1 18 5,0-18 83</inkml:trace>
    </iact:actionData>
  </iact:action>
  <iact:action type="add" startTime="114637">
    <iact:property name="dataType"/>
    <iact:actionData xml:id="d10">
      <inkml:trace xmlns:inkml="http://www.w3.org/2003/InkML" xml:id="stk10" contextRef="#ctx0" brushRef="#br0">17956 11430 0,'18'18'48,"0"17"-25,-1 0-14,-17-17 7,0 17-8,18-17 9,-18-1-14,0 19 1,0-19 4,0 1 1,0 0-2,0 17 2,0 18-3,0-36 4,0 1-3,0 17 5,0 54 3,-18-89-11,1 17 7,17 36-3,-36-35 6,19-1 2,17 1-7,-36 0-2,19-1 2,-1 1-2,1 0 2,-1-1 8,0 1-7,1-1-6,-19 1 22,19-18 44,-1 18-60,18-1 12,-18-17-13,1 0-2,-1 18 1,1 0 0,-1-1 9,0-17 89,1 0 4</inkml:trace>
    </iact:actionData>
  </iact:action>
  <iact:action type="add" startTime="117048">
    <iact:property name="dataType"/>
    <iact:actionData xml:id="d11">
      <inkml:trace xmlns:inkml="http://www.w3.org/2003/InkML" xml:id="stk11" contextRef="#ctx0" brushRef="#br0">16845 12224 0,'18'17'14,"-18"1"19,0 0-27</inkml:trace>
    </iact:actionData>
  </iact:action>
  <iact:action type="add" startTime="117783">
    <iact:property name="dataType"/>
    <iact:actionData xml:id="d12">
      <inkml:trace xmlns:inkml="http://www.w3.org/2003/InkML" xml:id="stk12" contextRef="#ctx0" brushRef="#br0">16863 12771 0,'-18'0'7,"-17"0"17,17 0-16,1 0 1,-19 0-1,1 0 0,-18 0 0,0 0 0,18 0-2,-18 0 6,18 0-6,-1 0 4,19 0-6,-1 0 8,-17 0-8,0-18 6,35 0-4,-36 18 4,19-17-2,-1-1 1,-35 0-1,35 1 0,18-1-2,-70 0 3,35 1 7,17-1-9,0 1 1,1 17 1,17-18 0,0 0-1,-36-17-1,19 17 2,-1-17 8,18 0 0,0 17-2,0 0 1,0 1-11,-35-18 4,35 17 5,0-17-6,0 17 1,0-17 8,-18-1-9,18 1 8,0 0-8,0-18 7,0 35-6,0-35-3,0 18 5,0 0-5,0 0 3,18-36-1,17 0 9,-17 36-8,-1 18-2,1-19 1,0 1-3,17 0 13,-35 17-10,35-17 0,-17 17 0,0-17-1,-1 35 1,18-35 1,-35 17-1,71-17 0,-53 17-1,-1 0 1,36 1 0,-17-1 2,-19 18-4,18-17 4,-17-1-3,53 0 2,-36 18-3,18-35 6,35 17-6,0 18 3,-17-17-3,52-1 6,-17-17-9,35 17 5,-35 0 0,-18-17-1,0 35 2,18-35-1,-35 35 0,-36-18 0,36 18 0,-36 0 0,0 0-1,0 0 3,18 0-2,-35 0 11,17 0-16,1 36 8,34-1-3,18 18 0,-52 0-2,-1-36 6,0 19-8,36 17 5,-36-18-2,18 0 3,-35 18-4,34 0 3,-52-18-2,18 0 4,0 18 4,-18-35-7,0 17-2,35 1 3,-35-19-2,0 1 2,0 17-2,0 18 3,0-35-3,0 35 1,-18-18-1,1 18 4,-36 0-5,35-18 3,-52 36-3,34-19 6,19 1-9,-19-17 7,1 34-3,-18-35 1,-17 18 0,52-53 1,-35 36-2,18-1 3,0-17-3,-1-1 0,-52 19 1,35-19 1,-35 1-2,17-1 1,-17 19 1,-18-19-1,71-17 1,-53 18-2,17-18 2,18 0-2,1 18 2,34-18-2,-17 0 2,17 0-3</inkml:trace>
    </iact:actionData>
  </iact:action>
  <iact:action type="add" startTime="120763">
    <iact:property name="dataType"/>
    <iact:actionData xml:id="d13">
      <inkml:trace xmlns:inkml="http://www.w3.org/2003/InkML" xml:id="stk13" contextRef="#ctx0" brushRef="#br0">18909 9437 0,'-18'0'25,"1"0"-12,-1 17-6,-17 19 1,17-19-1,0 36 1,1 18 0,-54 52-1,54-17 3,-1 35-2,-53 0 1,71-52-2,-17 34 0,17-35 0,0-17 3,0 17-2,0-35 2,0 0-4,0 17 3,17-52-3,1 35 3,0-18-1,-1-17 0,-17 52 0,18-34 1,0-19-3,-1 36 4,1-18-4,-18-17 4,0 0-2,0 17-1,17-35 2,-17 35-3,0-17 3,18-18 31,53-35-13</inkml:trace>
    </iact:actionData>
  </iact:action>
  <iact:action type="add" startTime="121721">
    <iact:property name="dataType"/>
    <iact:actionData xml:id="d14">
      <inkml:trace xmlns:inkml="http://www.w3.org/2003/InkML" xml:id="stk14" contextRef="#ctx0" brushRef="#br0">19173 8731 0,'18'0'102,"0"0"-93,52 0-1,1 0 1,17 18-2,0 0 1,-70-18 0,35 0 1,-53 17 87,0 18-64</inkml:trace>
    </iact:actionData>
  </iact:action>
  <iact:action type="add" startTime="122179">
    <iact:property name="dataType"/>
    <iact:actionData xml:id="d15">
      <inkml:trace xmlns:inkml="http://www.w3.org/2003/InkML" xml:id="stk15" contextRef="#ctx0" brushRef="#br0">19297 9013 0,'0'36'20,"0"-19"-11,-35 1-2,35 17 10,0-17-10,0 0 26,0 17 24,0-18-40,0 1-11,0 0 10,0 17 8,17-35 24,1 0-39,0 0-1,17 0 0,-18-18-1,19 1 4,-19 17-6,1-18 11,-18 0-6,18 18-4,-1 0 106,36 0-94,-35-17 14</inkml:trace>
    </iact:actionData>
  </iact:action>
  <iact:action type="add" startTime="123517">
    <iact:property name="dataType"/>
    <iact:actionData xml:id="d16">
      <inkml:trace xmlns:inkml="http://www.w3.org/2003/InkML" xml:id="stk16" contextRef="#ctx0" brushRef="#br0">19350 8978 0,'-18'18'212,"36"-1"-201,17-17 4,-17 0-7,-1 0-2,19 0 250,-19 0-246,1 0-4,17 0 9,1 0-6</inkml:trace>
    </iact:actionData>
  </iact:action>
  <iact:action type="add" startTime="124852">
    <iact:property name="dataType"/>
    <iact:actionData xml:id="d17">
      <inkml:trace xmlns:inkml="http://www.w3.org/2003/InkML" xml:id="stk17" contextRef="#ctx0" brushRef="#br0">20144 8802 0,'-18'0'133,"0"0"-124,-52 0-2,52 17 3,-52 72 6,34-19-10,19-52 4,-19 35-4,1-18 5,17-17-7,1-18 4,17 17 0</inkml:trace>
    </iact:actionData>
  </iact:action>
  <iact:action type="add" startTime="125757">
    <iact:property name="dataType"/>
    <iact:actionData xml:id="d18">
      <inkml:trace xmlns:inkml="http://www.w3.org/2003/InkML" xml:id="stk18" contextRef="#ctx0" brushRef="#br0">19879 8872 0,'18'0'133,"17"36"-116,-35-19-8,0 1 9,18 0-14,-18 17 141,17 0-137,36 36 1,-53-18-1,18-18 1,-1 35-3,-17-17 4,0 0-4,0-17 3,0-19-1,0 1 9,0-36 117</inkml:trace>
    </iact:actionData>
  </iact:action>
  <iact:action type="add" startTime="126877">
    <iact:property name="dataType"/>
    <iact:actionData xml:id="d19">
      <inkml:trace xmlns:inkml="http://www.w3.org/2003/InkML" xml:id="stk19" contextRef="#ctx0" brushRef="#br0">20197 8996 0,'0'17'102,"0"19"-95,0-1 11,0 18-12,0-35 11,0 17-9,0-18 0,0 1 2,0 0-4,0-1 10</inkml:trace>
    </iact:actionData>
  </iact:action>
  <iact:action type="add" startTime="127708">
    <iact:property name="dataType"/>
    <iact:actionData xml:id="d20">
      <inkml:trace xmlns:inkml="http://www.w3.org/2003/InkML" xml:id="stk20" contextRef="#ctx0" brushRef="#br0">19685 9913 0</inkml:trace>
    </iact:actionData>
  </iact:action>
  <iact:action type="add" startTime="128156">
    <iact:property name="dataType"/>
    <iact:actionData xml:id="d21">
      <inkml:trace xmlns:inkml="http://www.w3.org/2003/InkML" xml:id="stk21" contextRef="#ctx0" brushRef="#br0">19720 10213 0</inkml:trace>
    </iact:actionData>
  </iact:action>
  <iact:action type="add" startTime="128478">
    <iact:property name="dataType"/>
    <iact:actionData xml:id="d22">
      <inkml:trace xmlns:inkml="http://www.w3.org/2003/InkML" xml:id="stk22" contextRef="#ctx0" brushRef="#br0">19720 10319 0</inkml:trace>
    </iact:actionData>
  </iact:action>
  <iact:action type="add" startTime="129045">
    <iact:property name="dataType"/>
    <iact:actionData xml:id="d23">
      <inkml:trace xmlns:inkml="http://www.w3.org/2003/InkML" xml:id="stk23" contextRef="#ctx0" brushRef="#br0">19209 10848 0,'0'35'130,"53"0"-126,35-17 5,35 35-2,-17-35 2,18-1-2,-54 36 3,-35-53-4,-17 0 4</inkml:trace>
    </iact:actionData>
  </iact:action>
  <iact:action type="add" startTime="129887">
    <iact:property name="dataType"/>
    <iact:actionData xml:id="d24">
      <inkml:trace xmlns:inkml="http://www.w3.org/2003/InkML" xml:id="stk24" contextRef="#ctx0" brushRef="#br0">19509 11060 0,'-36'0'21,"36"17"-4,0 1-9,0-1-2,-35 36 2,35-17 0,-18-1 0,18 18 0,-17 0 0,17-36 0,0 54 0,0-36 1,-18 18-1,18-35 8,0-1-9,18-34 139,17 17-138,0-18 0,18 18 0,-17 0 0,-19-17-1,36 17 2,-35-18-3</inkml:trace>
    </iact:actionData>
  </iact:action>
  <iact:action type="add" startTime="130791">
    <iact:property name="dataType"/>
    <iact:actionData xml:id="d25">
      <inkml:trace xmlns:inkml="http://www.w3.org/2003/InkML" xml:id="stk25" contextRef="#ctx0" brushRef="#br0">19403 11201 0,'17'0'159,"1"0"-153,0 0 10,17 0 128,-17 0-123,17 0-14,-17 0 70,-1 0-61,18 0 0,-17 0 112,0 0-110,17 0-13</inkml:trace>
    </iact:actionData>
  </iact:action>
  <iact:action type="add" startTime="132049">
    <iact:property name="dataType"/>
    <iact:actionData xml:id="d26">
      <inkml:trace xmlns:inkml="http://www.w3.org/2003/InkML" xml:id="stk26" contextRef="#ctx0" brushRef="#br0">20302 11007 0,'0'17'4,"-17"19"5,17-19 7,0 1-5,0-1-5,-18 1-1,18 0 4,-18-18-1,1 35 1,-1 0-2,1 1 2,-1-19-2,18 1 3,-35 17-3,35-17 1,-18 17-1,0-35 11,-17 53 24,35-18 85,0-17-120,-18 0 0</inkml:trace>
    </iact:actionData>
  </iact:action>
  <iact:action type="add" startTime="132945">
    <iact:property name="dataType"/>
    <iact:actionData xml:id="d27">
      <inkml:trace xmlns:inkml="http://www.w3.org/2003/InkML" xml:id="stk27" contextRef="#ctx0" brushRef="#br0">20055 11077 0,'0'18'92,"0"17"-81,0 18-2,18 0-4,17 0 3,1 17-1,-19-34 3,19-1-3,-1 0 4,-18 1-7,1-36 23</inkml:trace>
    </iact:actionData>
  </iact:action>
  <iact:action type="add" startTime="133551">
    <iact:property name="dataType"/>
    <iact:actionData xml:id="d28">
      <inkml:trace xmlns:inkml="http://www.w3.org/2003/InkML" xml:id="stk28" contextRef="#ctx0" brushRef="#br0">20338 11412 0,'17'-17'185,"1"-1"-178,0 0 1,-1 18 1,36-17-2,-18 17 0,-17 0 2,0-18-1,17 18 0,-17 0 57,-1 0-26,-17 18-23,0 17-1,0 0 35,0-17 191,0 0-236,0-1 4,0 1 0,0-53 135,0 17-137,35 0 0,-17-17 2,0 17-2,-18 1 2,35-18 8,-17-1-12,-1 36 69,1 0 22,0 0-88,-1 0 2,-17 18 2,0 0-1,18-1-5,-18 1 10,0-1-7,35 19 14,-35-19-14,0 1 15,0 0-10,0-1-5,18-52 152,-18 17-153,0 1 0,17-36 0,-17 0 7,0 35-3,36-17-8,-19 17 13,-17 1 71,36 17-81,17 0 1,-1 0 1,19 17-1,35 1 1,-18-18-3,36 53 4,-54-53-4,-52 0 6,-1 18 13,1-18-3,0 0-9,-18 35 4,0-18-10,0 1 1,0 17 0,0-17 17,0 0 31,0-1-31,0 1-16,0 17 7,0-17 88,-18-1-98,0-17 2,1 36 0,-19 17 0,19-36 9,17-34 214,0-1-221</inkml:trace>
    </iact:actionData>
  </iact:action>
  <iact:action type="add" startTime="136513">
    <iact:property name="dataType"/>
    <iact:actionData xml:id="d29">
      <inkml:trace xmlns:inkml="http://www.w3.org/2003/InkML" xml:id="stk29" contextRef="#ctx0" brushRef="#br0">21978 8643 0,'18'53'30,"88"53"-21,-18 17-2,35 18 2,-17 0-2,-18-17 1,-17-1 0,-18 19 0,0 34 1,17-17-3,-52 17 3,-1 0 1,-17 18-3,0-17 2,0-36-2,0 35 1,0-52 2,-17 35-4,-54-18 5,-70 0-7,0 0 7,-18-18-6,1-17 6,52-18-6,53-52 4,-18-1-1,71-17 0,-17-18-1,17 17 121,-18 1-5,0-36-115,-70-35-1</inkml:trace>
    </iact:actionData>
  </iact:action>
  <iact:action type="add" startTime="146062">
    <iact:property name="dataType"/>
    <iact:actionData xml:id="d30">
      <inkml:trace xmlns:inkml="http://www.w3.org/2003/InkML" xml:id="stk30" contextRef="#ctx0" brushRef="#br0">7091 14781 0,'35'0'145,"18"0"-140,0 0 4,17 0-2,19 0 4,-1 0-7,0 0 8,36 0-7,-36 0 6,35 0-6,-35 0 4,71 0-1,-71 0 0,36 0-1,-18 0 1,17 0 0,36 0 1,-53 0-2,0 0 2,-1 0-2,-34 0 1,17 0 0,-17 0 0,17 0 1,-53 0-2,53 0 3,-17 0-4,17 0 4,-17 0-2,17 0 1,-18 0-3,19 0 3,-54 0-4,53 0 5,0 0-4,-17 0 3,35 0-2,-36 0 5,1 0-8,17 0 4,-17 0-1,-36 0 2,35 0 0,19 0-2,-19 0 3,18 0-3,-35 0 2,35 0-2,18 0 2,-18 0-2,-52 0 1,34 0 0,18 0 1,-17 0-2,0 0 2,34 0-2,-16 0 2,-1 0-2,0 0 2,35 0 0,-34 0-2,52 18 0,-35-18 1,52 0 1,-34 18-2,-1 17 1,-35-35 1,-17 0-1,-18 0 0,-18 0 0,18 0-1,-35 0 290,-18 18-201</inkml:trace>
    </iact:actionData>
  </iact:action>
  <iact:action type="add" startTime="150695">
    <iact:property name="dataType"/>
    <iact:actionData xml:id="d31">
      <inkml:trace xmlns:inkml="http://www.w3.org/2003/InkML" xml:id="stk31" contextRef="#ctx0" brushRef="#br0">23583 15046 0,'35'0'183,"36"0"-174,-18 0-3,0 0 6,35 0-8,0 0 6,71 0-4,-18 0 4,71 0-1,-53 35-3,17-35 1,-35 18 1,71 0 1,-54 34-1,-16-34-1,-19-18 2,0 0-1,19 0 0,-37 0 0,1 0-1,-53 0 2,35 0-2,-17 0 3,17 0-4,-17 18 3,-18-18-3,0 17 4,17-17-2,1 18 0,-54 0-1,36-18 3,18 0-5,-54 0 5,36 0-4,-17 0 3,-1 0 8,-18 0-10,1 0 9,0 0-8,-1 0 10,1 0-9,0 0-3,17 0 8,0-18-3,-17 18-5,35-18 4,0 18 8,-18-35-13,0 35 3,-17 0 0,0 0 0,-18-18 0,17 18 1,1 0 183,-18-17-169</inkml:trace>
    </iact:actionData>
  </iact:action>
  <iact:action type="add" startTime="158259">
    <iact:property name="dataType"/>
    <iact:actionData xml:id="d32">
      <inkml:trace xmlns:inkml="http://www.w3.org/2003/InkML" xml:id="stk32" contextRef="#ctx0" brushRef="#br0">8731 18168 0,'36'0'271,"-1"-18"-261,35 18 5,19 0-9,16 0 5,19 0-5,-1 0 2,1 0-1,-1-35 2,-35 17-1,-17 18 0,17-17 0,-17 17-1,-18 0 1,-18-18 0,-17 18-1,52-17 2,-70-1 0,18 18-2,17-18 3,0 18-4,36-17 3,17 17 0,36-18-2,34-17 0,-34 35 2,-1-18-2,1-17 3,-36 35-3,-18-18 2,-17 18-3,-17-17 3,-1 17-3,-17 0 12,-1 0-10,1 0-1,0 0 1,-1 0 9,18 0 31,-17 0-38,0 0 8,17 0-11,-17 0-1,35 0 1,-36 0 2,1 0-2,17 0 3,-17 0-2,35 0-1,-36 0 8</inkml:trace>
    </iact:actionData>
  </iact:action>
  <iact:action type="add" startTime="161783">
    <iact:property name="dataType"/>
    <iact:actionData xml:id="d33">
      <inkml:trace xmlns:inkml="http://www.w3.org/2003/InkML" xml:id="stk33" contextRef="#ctx0" brushRef="#br0">6456 18292 0,'0'17'132,"53"-17"-123,35 0-2,0 0 1,18 0 0,53 0-1,-18 0 3,-18 0-3,54 0 3,-89 0-4,-18 0 4,-34 0-5,-1 0 84,0 0-72,18 0-9,-35 0 8,17 0-9,-17 0 16,-1 0 131,1 0-145,0 0 5,-1 0-6,19 0 25</inkml:trace>
    </iact:actionData>
  </iact:action>
  <iact:action type="add" startTime="164319">
    <iact:property name="dataType"/>
    <iact:actionData xml:id="d34">
      <inkml:trace xmlns:inkml="http://www.w3.org/2003/InkML" xml:id="stk34" contextRef="#ctx0" brushRef="#br0">18768 17992 0,'17'0'156,"1"0"-147,0 0 6,17 0-5,0 0-4,36 0 3,-1 0-1,-17 0 2,0 0-5,35 0 6,-17 0-5,17 0 4,0 0-5,1 0 5,-1 0-4,-18 0 4,18 0-2,-17 0 0,-36 0-2,36 0 3,-1 0-1,-17 0 1,36 0-2,16 0 2,-16 0-2,-54 0 2,53 0-2,-17 0 0,-1 0 2,18 0-2,-70 0 2,70 0 0,-17 0-1,17 0-3,-18 0 5,36 0 9,-18 0-18,36 0 1,35 0 9,-53 0-5,17 0 4,-35 0-4,36-18 3,-54 0-2,54 1 1,-71 17 0,-36 0 1,54-18-1,-18 18 0,0 0 0,-18 0 1,0 0-1,36-18-1,-36 18 1,36-35 0,-18 35 1,17-17-2,18 17 2,36 0-2,-1 0 2,54 0-2,-36 0 3,35 0-4,36 0 3,17 0-2,-88 0 3,18-18-4,-36-17 3,-70 35-1,-17 0 0,-1-18-1,-106 36 266</inkml:trace>
    </iact:actionData>
  </iact:action>
  <iact:action type="add" startTime="172954">
    <iact:property name="dataType"/>
    <iact:actionData xml:id="d35">
      <inkml:trace xmlns:inkml="http://www.w3.org/2003/InkML" xml:id="stk35" contextRef="#ctx0" brushRef="#br0">24536 16298 0,'-18'-17'142,"36"-1"-119,52 18-12,1 0-6,35-53 6,17 53-6,-35 0 7,0 0-7,-17 0 3,-18 0 0,-35 0 5</inkml:trace>
    </iact:actionData>
  </iact:action>
  <iact:action type="add" startTime="174387">
    <iact:property name="dataType"/>
    <iact:actionData xml:id="d36">
      <inkml:trace xmlns:inkml="http://www.w3.org/2003/InkML" xml:id="stk36" contextRef="#ctx0" brushRef="#br0">24447 16598 0,'18'-53'190,"0"53"-179,-1 0-6,1 0 12,35 0-9,-35 0 7,-1 0-7,1 0 0,0 0 16,-1 0 26,1 0-35,-1 0-9,1-17 5,17 17 14,-17 0-11,0 0 0,17 0 59,0 0-65,18 0-1,-35 0 2,35 0-2,-36 0 2,19 0-2,-19 0 9</inkml:trace>
    </iact:actionData>
  </iact:action>
  <iact:action type="add" startTime="178284">
    <iact:property name="dataType"/>
    <iact:actionData xml:id="d37">
      <inkml:trace xmlns:inkml="http://www.w3.org/2003/InkML" xml:id="stk37" contextRef="#ctx0" brushRef="#br0">28099 16034 0,'-18'-18'200,"0"18"-186,1 0-5,17 18-3,-18-18 4,-17 17-3,17 19 9,1-19-8,-19 19 16,36-19-16,0 1 8,0 17-8,0 0 10,-17-17-12,17 17 10,0-17-8,0 0-1,0-1 3,0 1-4,0 17 21,0-17-21,0-1 26,0 19 16,0-19-31,35 1 6,0-18-7,-17 0-7,0 0 8,-1 0-10,18 0 9,18 0 1,-35 0-8,0 0-1,17 0-2,0 0 1,36-18 5,-18 1-3,-36-1-7,19 18 9,-19 0-4,1-18 0,-18 1 1</inkml:trace>
    </iact:actionData>
  </iact:action>
  <iact:action type="add" startTime="179508">
    <iact:property name="dataType"/>
    <iact:actionData xml:id="d38">
      <inkml:trace xmlns:inkml="http://www.w3.org/2003/InkML" xml:id="stk38" contextRef="#ctx0" brushRef="#br0">28575 16263 0,'-18'0'45,"1"0"-35,17 18-3,0-1 9,0 19 8,0-19-16,0 1 16,0 17-15,0-17 16,0-1-16,0 1 7,0 0 15,0-1 39,35-17-21,18 0-32,-35 0-11,17 0 26,0 0-16,-35-17 9,0-1-10,0 0-7,0 1 17,0-1 6,0-17 18,-18 17-40,1 18 183,-18 0-176,17 0 0,36 0 327,17-17-328,0 17 57</inkml:trace>
    </iact:actionData>
  </iact:action>
  <iact:action type="add" startTime="181533">
    <iact:property name="dataType"/>
    <iact:actionData xml:id="d39">
      <inkml:trace xmlns:inkml="http://www.w3.org/2003/InkML" xml:id="stk39" contextRef="#ctx0" brushRef="#br0">28928 16140 0,'0'17'87,"0"1"-78,0-1-1,0 1 0,0 17 9,17 18-10,19-17 9,-19-1 0,1 0-6,-18-17-5,18-18 7,-18 17-8,17 1 6,1 0 206,0-18-104,-1 0-106,-17-53 11,0 35-1,18-35-8,-18 36 9,17 17-10,1-18 3,-18 0 6,18 1 0,-18-1 6,0-17 202,17 35-215,19-36 8,-36 19-3,0-1-7,17-17 4</inkml:trace>
    </iact:actionData>
  </iact:action>
  <iact:action type="add" startTime="183034">
    <iact:property name="dataType"/>
    <iact:actionData xml:id="d40">
      <inkml:trace xmlns:inkml="http://www.w3.org/2003/InkML" xml:id="stk40" contextRef="#ctx0" brushRef="#br0">29722 15998 0,'-18'18'15,"0"-18"-12,18 18 6,0 17-2,-35 0 1,35 1 0,0 16 2,-18-34 0,18 53-6,0-36 4,0 0 0,0 1 0,0-1 1,0-18-1,0 1 0,0 0 1,0-1-3,0 19 20,18-36 100</inkml:trace>
    </iact:actionData>
  </iact:action>
  <iact:action type="add" startTime="183793">
    <iact:property name="dataType"/>
    <iact:actionData xml:id="d41">
      <inkml:trace xmlns:inkml="http://www.w3.org/2003/InkML" xml:id="stk41" contextRef="#ctx0" brushRef="#br0">30357 16051 0,'17'0'12,"-17"18"23,-17 17-12,-1 1-14,0-19-3,1 18 3,-1 1-3,0-19 4,-17 1-4,35 17 3,-35 36-2,17-18 9,0-53-5,1 17 12,-1 19 192,18-19-205,-35 19-5,0-1 6,17-70 196</inkml:trace>
    </iact:actionData>
  </iact:action>
  <iact:action type="add" startTime="184850">
    <iact:property name="dataType"/>
    <iact:actionData xml:id="d42">
      <inkml:trace xmlns:inkml="http://www.w3.org/2003/InkML" xml:id="stk42" contextRef="#ctx0" brushRef="#br0">30004 16245 0,'0'-17'115,"0"34"-89,17 1-17,1 0-2,-18 17-1,35 0 2,-35-17 1,18 0 6,0-1 27,-1-17-11,1 0 4,-1 0 274,1 0-293,17 35 17,-35-17-11,36-18-5,-19 0 86,19 35 180,-1 1-274,-17-19 8,-18-34 538</inkml:trace>
    </iact:actionData>
  </iact:action>
  <iact:action type="add" startTime="187239">
    <iact:property name="dataType"/>
    <iact:actionData xml:id="d43">
      <inkml:trace xmlns:inkml="http://www.w3.org/2003/InkML" xml:id="stk43" contextRef="#ctx0" brushRef="#br0">30568 16439 0,'18'0'126,"-18"18"-92,0 17-10,0-17-17,0 0 24</inkml:trace>
    </iact:actionData>
  </iact:action>
  <iact:action type="add" startTime="188295">
    <iact:property name="dataType"/>
    <iact:actionData xml:id="d44">
      <inkml:trace xmlns:inkml="http://www.w3.org/2003/InkML" xml:id="stk44" contextRef="#ctx0" brushRef="#br0">30939 16051 0,'-18'0'40,"18"18"42,18 17-75,-1 18 9,-17-35 1,18 17-10,-18-17 9,0-1-1,18 19-6,-1-19-3,1 1 11,-18 0-7,0-1 12,17 1-14,-17-36 129,0-17-119,0 17-13</inkml:trace>
    </iact:actionData>
  </iact:action>
  <iact:action type="add" startTime="188995">
    <iact:property name="dataType"/>
    <iact:actionData xml:id="d45">
      <inkml:trace xmlns:inkml="http://www.w3.org/2003/InkML" xml:id="stk45" contextRef="#ctx0" brushRef="#br0">31221 16016 0,'17'0'67,"-17"18"199,0 17-256,0-17-3,0-1 4,-17 19-6,17-19 3,0 1-2,0-1 2,0 19 0,-18-19 0,18 1 0,-35 17 0,17-17 8,18 0-8,-17 17 0,-1 0 8,0-17 57,1-1-55,-1 1 3,18 0 182,0-1-183,0 19-3,0-19-1,0 1 11,0 17-22,0-17 5,0-1-1,0 1-3,0 0 2,0-1 8,0-52 218,0 17-227,0-17 0</inkml:trace>
    </iact:actionData>
  </iact:action>
  <iact:action type="add" startTime="190602">
    <iact:property name="dataType"/>
    <iact:actionData xml:id="d46">
      <inkml:trace xmlns:inkml="http://www.w3.org/2003/InkML" xml:id="stk46" contextRef="#ctx0" brushRef="#br0">31468 15910 0,'0'36'70,"0"-19"-53,0 1-1,17 35-8,-17-36 7,0 19-7,0-1 1,18-17-1,-18-1 0,0 1-2,18-1 4,-1 1-3,-17 0 2,0-1 8,0 1 16,0 0-26,0-1 0,0 1 9,0 0-8,0-1 8,0 1 1,0 0 0,0 34-1,-17-34 1,17 17-12,-18-35 3,18 18 10,0 17-4,-18-35-7,1 18 2,17 0 5,-18-18-5,-17 35 7,17 0-8</inkml:trace>
    </iact:actionData>
  </iact:action>
  <iact:action type="add" startTime="192741">
    <iact:property name="dataType"/>
    <iact:actionData xml:id="d47">
      <inkml:trace xmlns:inkml="http://www.w3.org/2003/InkML" xml:id="stk47" contextRef="#ctx0" brushRef="#br0">27234 16122 0,'0'-18'361,"-35"-17"-353,35 0-3,0-1 9,-17 1 2,-1 35 40,-17 0-24,17 0-23,0 18 8,18-1-10,0 1 3,-17 0-5,-1-1 7,0 1-8,18 17 13,-17 1 10,17-19-15,-18 18-3,0-35-1,18 18 0,-17 17 9,17-17 6,0 0-7,0-1-7,0 19 8,0-19 5,0 1 105,35-18-109,0 0-12,1 0 4,17 0-4,-36 0 4,36 0-3,-18-18 3,18 1-5,0-1 6,-35 18-6,0-18 8,52-17-10,-52 35 18,-18-18-18,17-17 6,-17 17 320,0 1-314,0-1 1,0 1-7,0-1 14,0-17 1,0 70 280,0-17-294,36 34-5,-36-34 6,0 17-7,17 18 7,36 18 4,-35-36 1,-18-17 0,17-1 64,1 1 2,0-18-27,-1 35-25,1-35 132,-18-35-154,0 0 1,0-36-4,0 54 4</inkml:trace>
    </iact:actionData>
  </iact:action>
  <iact:action type="add" startTime="195589">
    <iact:property name="dataType"/>
    <iact:actionData xml:id="d48">
      <inkml:trace xmlns:inkml="http://www.w3.org/2003/InkML" xml:id="stk48" contextRef="#ctx0" brushRef="#br0">27834 15487 0,'0'35'78,"0"-17"-70,0-1 0,-17 36 0,-1-53 0,18 36 1,0-1-2,-18-17 9,18-1-8,0 1 1,-35 17 0,17 0-3</inkml:trace>
    </iact:actionData>
  </iact:action>
  <iact:action type="add" startTime="197974">
    <iact:property name="dataType"/>
    <iact:actionData xml:id="d49">
      <inkml:trace xmlns:inkml="http://www.w3.org/2003/InkML" xml:id="stk49" contextRef="#ctx0" brushRef="#br0">32191 15628 0,'0'18'78,"0"-1"-70,0 1 0,0 0 1,0-1-2,0 19 2,0-19-3,0 1 5,0 17-6,0 0 5,0 1-3,0-1 2,-18 18-2,18 0 9,0-36-8,0 1 0,0 17 0,0-17 0,-17 52 0,17-52 2,0 53-5,-53 17 4,53-53-2,0 36 3,0-36 7,0-70 293,0-36-300,0 18-4,0 36 5,53-54-7,-53 36 6,17-1-3,1 1 9,-18 0 0,18 17 0,-1 18 52,1 0-47,0 0-5,-1 0 0,1 0 8,17 0-18,-17 0 51,-1 18-41,1 0 16,0 17-16,-1 0 9,-17-17 46,0-1-52,0 1-13,0 0 19,0 17-18,0-17 23,0 17-13,-17-17-1,17-1 15,-53 1-3,35-18-7,0 17-13,1-17 0,-1 0-1,-17 18 146,17-18-144,-52 0 10,52 0-15,-53 0 6,54 0-4,-1 0 4,1 0-5,-1 0 116</inkml:trace>
    </iact:actionData>
  </iact:action>
  <iact:action type="add" startTime="200912">
    <iact:property name="dataType"/>
    <iact:actionData xml:id="d50">
      <inkml:trace xmlns:inkml="http://www.w3.org/2003/InkML" xml:id="stk50" contextRef="#ctx0" brushRef="#br0">27517 16122 0,'0'-18'206,"0"-17"-179,0 17-20,-18 1-2,0-1 13,-17 18 61,17 0-63,1 0-6,-18 0 7,17 0 70,0 0-74,1 0 19,-1 0-12,0 0-14,-35 0 9,36 0-6,-18 0-3,17 18 5</inkml:trace>
    </iact:actionData>
  </iact:action>
  <iact:action type="add" startTime="204161">
    <iact:property name="dataType"/>
    <iact:actionData xml:id="d51">
      <inkml:trace xmlns:inkml="http://www.w3.org/2003/InkML" xml:id="stk51" contextRef="#ctx0" brushRef="#br0">9155 15910 0,'-18'0'360,"-17"0"-353,17 0 10,0 0-13,-17 0 8,17 0-7,-17 0 3,18 0 0,-19 0 0,1 0-1,17 0 1,1 0 1,-19 18-1,19-18 8,-1 18-8,18-1-1,0 1 12,0-1-13,0 19 1,0-19 2,0 1-2,0 0 6,0-1-8,0 1 15,0 17-9,0-17-1,0-1 68,18-17-61,-1 0-9,19 0 9,-19 0-11,19-17 20,-36-1-10,17-35-11,1 36 5,-18-19-4,0 19 5,18-1 3,-1-17 99,1 17-87,-1 18 77,1 0-98,0 0 13,17 0-11,-17 18 11,-18 17-2,0 0 6,35 18-13,-35-35 10,18 0-16,-18-1 14,0-52 136</inkml:trace>
    </iact:actionData>
  </iact:action>
  <iact:action type="add" startTime="205954">
    <iact:property name="dataType"/>
    <iact:actionData xml:id="d52">
      <inkml:trace xmlns:inkml="http://www.w3.org/2003/InkML" xml:id="stk52" contextRef="#ctx0" brushRef="#br0">9296 15540 0,'17'0'32,"1"35"-17,0 0-6,-1-17 30,-17 0 0,0-1 35</inkml:trace>
    </iact:actionData>
  </iact:action>
  <iact:action type="add" startTime="206607">
    <iact:property name="dataType"/>
    <iact:actionData xml:id="d53">
      <inkml:trace xmlns:inkml="http://www.w3.org/2003/InkML" xml:id="stk53" contextRef="#ctx0" brushRef="#br0">9631 15840 0,'0'0'0,"-53"17"2,18 19 5,-54 34 0,37-52 1,34-1 1,0 1-2,1 0 1,17-1 0,-18-17 0,18 18 72,0 0-71,-18-1 0,18 1 13</inkml:trace>
    </iact:actionData>
  </iact:action>
  <iact:action type="add" startTime="207322">
    <iact:property name="dataType"/>
    <iact:actionData xml:id="d54">
      <inkml:trace xmlns:inkml="http://www.w3.org/2003/InkML" xml:id="stk54" contextRef="#ctx0" brushRef="#br0">9278 15804 0,'35'0'47,"-17"0"-39,-18 18 0,35 0-1,1 17 1,-19-17 1,1-1-2,17 19 2,-17-19 7,-1 18-9,19-17 3,-36 0-2,0-1 0,17 1 1,1 0-3,17 17 3,-35-17 7</inkml:trace>
    </iact:actionData>
  </iact:action>
  <iact:action type="add" startTime="208379">
    <iact:property name="dataType"/>
    <iact:actionData xml:id="d55">
      <inkml:trace xmlns:inkml="http://www.w3.org/2003/InkML" xml:id="stk55" contextRef="#ctx0" brushRef="#br0">10989 15522 0,'0'18'17,"0"35"-8,0-18-5,0 36 3,0-36 1,0 0 1,0 18 0,0 18 7,0-36-1,0 0-8,0 0 12,0-17 5,18 0 94,17-36-102,-17-17-8,-1 0 1,18 17-2,-17-17 1,0 17 0,-1 0 39,1 18 17,0 18-56,-1 0 0,-17-1 9,0 19-10,18-1 10,0-18-10,-18 1 17,0 17-13,-18 1 12,0-19-12,1-17-6,-1 0 2,0 0 27,1 0-29,-1 0 52,0 0-50,1 0 2,17-17 7,-18-1 0,-17 18-1,17 0 11,-17-35 29</inkml:trace>
    </iact:actionData>
  </iact:action>
  <iact:action type="add" startTime="209899">
    <iact:property name="dataType"/>
    <iact:actionData xml:id="d56">
      <inkml:trace xmlns:inkml="http://www.w3.org/2003/InkML" xml:id="stk56" contextRef="#ctx0" brushRef="#br0">11324 15557 0,'0'18'183</inkml:trace>
    </iact:actionData>
  </iact:action>
  <iact:action type="add" startTime="210884">
    <iact:property name="dataType"/>
    <iact:actionData xml:id="d57">
      <inkml:trace xmlns:inkml="http://www.w3.org/2003/InkML" xml:id="stk57" contextRef="#ctx0" brushRef="#br0">11342 15416 0,'0'18'61,"-18"0"-50,18-1-4,0 19-1,0-19 3,-35 36-2,17-35 2,1-18-2,17 17 2,0 19-2</inkml:trace>
    </iact:actionData>
  </iact:action>
  <iact:action type="add" startTime="211619">
    <iact:property name="dataType"/>
    <iact:actionData xml:id="d58">
      <inkml:trace xmlns:inkml="http://www.w3.org/2003/InkML" xml:id="stk58" contextRef="#ctx0" brushRef="#br0">11501 15557 0,'0'18'41,"0"17"-23,0-17-15,17 35 13,-17-35-8,0 35 8,18-36-9,-18 1 1,0 17 0,17-17 10,-17-1-12,18 19 99,0-19-89,-1 1-8</inkml:trace>
    </iact:actionData>
  </iact:action>
  <iact:action type="add" startTime="212502">
    <iact:property name="dataType"/>
    <iact:actionData xml:id="d59">
      <inkml:trace xmlns:inkml="http://www.w3.org/2003/InkML" xml:id="stk59" contextRef="#ctx0" brushRef="#br0">11889 15575 0,'17'0'31,"-17"18"17,0-1-27,-17 1-12,-1 0 8,-17 35-10,35-36 1,0 19-1,-18-36 4,0 35-6,-17 0 11,35 0 1,-18-17-9,18 0-1,-17-1 2,-1 1-2,18 0 1,-17-1 0,-1 1 5,0-18-2,-17 17 62,0 19-49,-18-19-14,18-17-6,-1 0 6,1 0-4,17 18 11,18 0 120,0-1-122,0 1 1,0 0-6,0-1-5,0 1 5,0-1 8,0 1-3,0 0 83,0-1 59,0 1-20</inkml:trace>
    </iact:actionData>
  </iact:action>
  <iact:action type="add" startTime="216783">
    <iact:property name="dataType"/>
    <iact:actionData xml:id="d60">
      <inkml:trace xmlns:inkml="http://www.w3.org/2003/InkML" xml:id="stk60" contextRef="#ctx0" brushRef="#br0">7444 15716 0,'0'-17'198,"0"-1"-181,0 0-2,-18 1 1,0 17 0,1 0-8,-1 0 16,0 0-16,1 0 0,-89 35 1,88-17 0,18 17-3,-70 0 3,70 0 7,0-17 3,0 0-12,0-1 1,0 1-4,0 0 5,0-1-2,0 1 9,0 0-7,0-1 7,0 18-9,0-17 9,0 0-7,17-1 7,19 19 0,-36-19-8,35-17-1,0 0 2,53 0-1,18 0 1,-18 0-2,36 0 2,-18 0 0,-36 0-1,18 0-2,-17 0 3,-36 0-2,18 0 4,-35 0-6,0 0 6</inkml:trace>
    </iact:actionData>
  </iact:action>
  <iact:action type="add" startTime="217880">
    <iact:property name="dataType"/>
    <iact:actionData xml:id="d61">
      <inkml:trace xmlns:inkml="http://www.w3.org/2003/InkML" xml:id="stk61" contextRef="#ctx0" brushRef="#br0">7955 15875 0,'-35'0'14,"17"18"-6,-17-1 8,35 1-8,0 0 0,-18-18 0,18 17 25,0 1 78,18-18-95,0 0-8,-1-35 0,18 17 1,-17-35 8,-18 35-10,0 1 3,0-1-4,0 0 3,0 1-2,-53 17 80,36 0-79,-36 0 1,35 0-2,18 17 18,0 1 32,35-18-18,-17 0-31,70 18 0,-35-1-1,71-17 1,-36 18 0,0-18-1,0 0 3,-35 0-2,0 0-1,-35 0 2,17 0-1,-18 0 1,-17-35 308,-70 35-252,17 0-57,0 0 1,-35 0-1,53 0-1,17 0 0,0 0 2,1 35 208,17-17-201,0 17-6,0-17 5,0-1-8,0 18 0,35 1 9,-17-19 129,-1-34-89,1 17-49,0-18 1,-18-17 0,17 0 7,1-18-6,17 0-1,-35 35 0,18-17 1</inkml:trace>
    </iact:actionData>
  </iact:action>
  <iact:action type="add" startTime="220371">
    <iact:property name="dataType"/>
    <iact:actionData xml:id="d62">
      <inkml:trace xmlns:inkml="http://www.w3.org/2003/InkML" xml:id="stk62" contextRef="#ctx0" brushRef="#br0">8714 15610 0,'-18'0'2,"0"18"6,1 0 18,-1-1 5,-17-17-7,17 0-14,18 18-4,-18-18 3,1 18-1,17-1 1,-18-17 24,1 18-2,17 0-9,0-1-14,-18 18 0,18-17 9,0 0-9,0-1-1,0 19 3,-18-19-4,18 36 11,0-35-10,0 35 10,0-18-1,18 18 10,0-35-4,-1 17-14,1 0 7,-1-17-7,1-18 0,-18 17 0,0 19 2,35-36 37,-17 0-32,0 0 25,-1 17-23,1 1-10,17-18 84,18 0-85</inkml:trace>
    </iact:actionData>
  </iact:action>
  <iact:action type="add" startTime="221513">
    <iact:property name="dataType"/>
    <iact:actionData xml:id="d63">
      <inkml:trace xmlns:inkml="http://www.w3.org/2003/InkML" xml:id="stk63" contextRef="#ctx0" brushRef="#br0">10072 16104 0,'17'0'95,"-17"36"-79,0-1 0,18-18-10,-18 1 11,0 17-9,0-17 1,18 0 46</inkml:trace>
    </iact:actionData>
  </iact:action>
  <iact:action type="add" startTime="223065">
    <iact:property name="dataType"/>
    <iact:actionData xml:id="d64">
      <inkml:trace xmlns:inkml="http://www.w3.org/2003/InkML" xml:id="stk64" contextRef="#ctx0" brushRef="#br0">12294 15381 0,'0'53'111,"0"-18"-96,0 18-6,18-53-2,0 71 4,-1-18 6,-17-36-13,18 19 7,-18 17-6,17-1 5,-17-34-3,0 53 2,0-54-3,0 19 2,0-19 2,0 1-2,0 17 1,0 0 6,-17-35-9,-89 18 3,35 17-1,19-17 2,-19 0-3,36-18 3,-18 17-5,35-17 6,1 0 67</inkml:trace>
    </iact:actionData>
  </iact:action>
  <iact:action type="add" startTime="226691">
    <iact:property name="dataType"/>
    <iact:actionData xml:id="d65">
      <inkml:trace xmlns:inkml="http://www.w3.org/2003/InkML" xml:id="stk65" contextRef="#ctx0" brushRef="#br0">27534 16916 0,'36'53'95,"-1"-36"-88,0-17 2,18 18-1,88-18 1,-53 18-2,36-18 1,35 35-1,17 0 10,-35-35-11,35 0 3,-17 0-7,18 0 7,-72 0-5,19 0 7,-36 0-5,71 0 4,-106 0-2,17 0 0,1 0-1,-1 0 0,1 0 1,-53 0 0,52 0 0,-35 0 1,18 0-1,18 0-1,-1 0 2,-17 0-1,0 0 1,36 0-3,-1 0 5,-18 0-5,18 0 4,1 0-4,-1 0 3,18 0-3,-53 0 3,35 0-2,-35 0 2,-18 0-3,-17 0 6,35 0-6,-1-18 2,-34 18-1,0 0 3,-1-17-2,19 17 15,-19 0-14,36 0-2,-18 0 1,1 0-1,-1 0 1,36 0 1,-54 0-1,36 0 0,-35 0 1,35 0-3,-18 0 3,0 0-1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7T02:02:53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28">
    <iact:property name="dataType"/>
    <iact:actionData xml:id="d0">
      <inkml:trace xmlns:inkml="http://www.w3.org/2003/InkML" xml:id="stk0" contextRef="#ctx0" brushRef="#br0">2787 7514 0,'18'0'36,"34"0"-20,-34 0-8,35 0 0,-18 0 0,18-17 1,18 17-1,17 0 1,0 0-1,0 0-1,36 0 1,-36 0 0,18 0 1,-18 0-3,18 0 4,-36 0-4,19 0 6,-1 0-8,-18 0 6,1 0-3,-36 0 6,36 0-10,17 0 5,-17 0 0,17 0 0,-18 0 0,18 0 0,1 0 0,34 0 0,-17 0 1,0 0-1,0 0 0,70 0 0,-52 0 0,-36 0-2,0 0 4,18 0-3,0 0 2,-1 0-2,-16 0 3,-1 0-3,35 0 1,-17 0-2,0 0 4,-18 0-4,18 0 2,0 0-1,-18 0 2,35 0-1,54 0 0,-71 0 0,52 0 1,19 17-2,-36-17 2,35 0 0,-17 0-2,-18 0 1,18 0 0,17 0 2,-70 0-4,18 0 3,-36 0-2,18 0 3,-53 0-4,35 0 4,-53 0-4,18 0 3,0 0-2,-18 0 4,36 0-6,-54 0 4,54 0-2,17 0 2,0 0-2,0 0 1,1 0 0,17 0 1,-18 0-1,35 0-1,-35 0 2,1 0-1,52 0 2,-18 0-4,-52 0 2,35 0-1,-36 0 3,-17 18-3,0-18 2,35 17-3,-17-17 3,-1 18-3,-17-18 6,35 0-7,-35 0 4,35 0-2,18 0 1,-18 0 0,-35 0 0,71 0-1,-54 0 2,36 0-1,-18 0-1,36 0 2,-36 0-2,53 0 2,-17 0-1,34 0 0,-16 0 0,-19 0 1,-35 0-3,36 0 4,52 0-3,-88 0 2,36 0-2,-18 0 4,17 0-6,36 0 4,-71 0-2,35 0 3,-34 0-4,17 0 4,-1 0-4,-16 0 4,-19 0-4,18 0 2,-35 0 1,0 0-1,18 0 0,-18 0 0,-18 0 0,18 0 0,0 0 8,-18 0-7,36 35-3,52-17 2,36 0 0,-18-18 2,-18 17-4,36 36 3,-35-53-3,17 0 5,-35 0-6,-54 0 5,19 0-3,0 0 0,-54 0 1,1 0 1</inkml:trace>
    </iact:actionData>
  </iact:action>
  <iact:action type="add" startTime="12724">
    <iact:property name="dataType"/>
    <iact:actionData xml:id="d1">
      <inkml:trace xmlns:inkml="http://www.w3.org/2003/InkML" xml:id="stk1" contextRef="#ctx0" brushRef="#br0">12506 7514 0,'0'-17'48,"0"-1"-43,0-17 13,-35-1-11,17 36 1,0-53 0,1 0 0,-1 36 0,18-1 0,-18-35 2,18 36-3,-17-72 1,-18 54 0,35-18 2,0-17-5,0 17 4,0 0-1,0-18 1,0 1-3,-18 17 4,18 0-4,0-18 3,0 18-2,0 36 4,0-36-5,0 35 1,0 1 2,18-72-2,-1 89 1,36-35 1,53 0-1,53-36 1,-89 54 0,18-1-1,71-53 0,-53 36-3,18-35 6,-1 34-6,18-34 5,35 17-4,-52 0 4,70 0-3,-53 35 4,71-52-8,-89 52 7,89-17-3,-53 35 3,-18 0-5,-18 0 5,-35 0-2,1 0 0,-1 0 0,0 0-1,18 0 2,-53 0-2,35 0 1,-35 0 1,35 35-1,18-17 0,-36 17 1,54 36-2,-71-54 2,0 19-2,0-1 1,17 18-1,-34-18 4,-1 36-5,-18-54 5,1 36-6,0-18 6,-18 36-7,53 0 7,-36-1-6,-17-35 4,18 54-2,-18-19 1,35 18 0,-35-17 1,0-1-1,18 19 0,-18-36 0,0 0 1,0 17 0,0 1-3,0-54 3,0 54-2,0-1 2,-18-17-3,18 0 4,-35 35-4,-18-17 4,0 0-4,0 17 4,-17-18-4,52-34 4,-17-1-5,17-35 6,0 0 93</inkml:trace>
    </iact:actionData>
  </iact:action>
  <iact:action type="add" startTime="15767">
    <iact:property name="dataType"/>
    <iact:actionData xml:id="d2">
      <inkml:trace xmlns:inkml="http://www.w3.org/2003/InkML" xml:id="stk2" contextRef="#ctx0" brushRef="#br0">19861 7673 0,'18'0'85,"0"0"-76,52 0-2,1 0 4,35 0-4,17 0 2,18 0-3,18 0 3,17 0-2,-35-18 2,71 1-3,-53-1 5,17-35-7,-88 35 7,36 18-4,-18-17 3,-53 17-5,17-18 6,-17 18-6,35-35 3,-35 35 1,18 0-2,-54 0 2,54 0-2,0 0 2,-36 0-1,35 0-1,19 0 1,-19 0 1,18 0 0,-35-18 0,0 18-1,35 0-1,-17-17 0,17 17 4,36 0-6,-54 0 4,18 0-3,-35-18 5,-35 18-7,35 0 7,-36 0-5,1-18 4,17 18 93</inkml:trace>
    </iact:actionData>
  </iact:action>
  <iact:action type="add" startTime="17952">
    <iact:property name="dataType"/>
    <iact:actionData xml:id="d3">
      <inkml:trace xmlns:inkml="http://www.w3.org/2003/InkML" xml:id="stk3" contextRef="#ctx0" brushRef="#br0">22348 7426 0,'-35'0'20,"18"0"13,-1 18-25,0-18 17,18 17-1,-35-17-17,0 0 2,-18 0 0,-18 0-1,1 0-1,17 0 2,0 0-2,-18-17 3,1-1-4,34 0 2,-34-17 0,52 0 0,1 35-1,-1-18 7,0-17-12,-17 17 8,17-17-4,18 17 3,-17 1-2,-1-36 10,18 35 1,0-17-13,0 17 4,0 1-1,0-19 0,0 1 0,0-18 0,0 18 0,0 0 1,0-36-1,0 53 0,0-35-2,35 0 5,1 1-6,-1 34 5,18-35-4,0 18 2,17 17 0,1-17-1,17 0 2,-35 17-1,71-17 0,-72 17 1,19 0-1,17 18 0,18-17 0,-35 17 0,-19 0 0,1-36-1,18 36 2,-53 0 0,-1 0-2,1 0 0,0 0 26,34 0-18,-34 18-4,0 35-6,-1 35 6,36 18-6,-35-35 4,0-1-1,17 18 0,-18-35 0,1 18 0,0 17-1,-18-17 2,35-36-1,-35 35 0,0-34 0,0-1 0,0 18 2,0-36-5,0 1 5,-18 35-4,18-35 3,-53 17-3,1 18 4,-1-18-3,53-17 2,-36-1-2,-34 1 3,35 0 5,17-18-6,0 0 5,1 0-5</inkml:trace>
    </iact:actionData>
  </iact:action>
  <iact:action type="add" startTime="20817">
    <iact:property name="dataType"/>
    <iact:actionData xml:id="d4">
      <inkml:trace xmlns:inkml="http://www.w3.org/2003/InkML" xml:id="stk4" contextRef="#ctx0" brushRef="#br0">2187 9066 0,'18'0'22,"-1"0"-14,54 0 1,-36 0-3,1 0 6,52 0-7,-53 0 3,53 0 0,0 0 0,1 0 0,69 0-1,-52 0 2,53 0-1,17 0 0,-35-17 0,54-36 1,-54 35-3,35 18 5,-17 0-5,17 0 3,-35 0-2,36 0 3,-89 0-4,18 0 5,-53 0-7,35 0 8,-35 0-7,35 0 4,-18 0-2,19 0 1,-1 0 0,35 0 1,-17 0-1,53 0-1,-36 0 1,-17 0 1,71 0-1,-72 0 0,-16 0 0,34 0-1,-35 0 2,0 0-1,36 0 0,-36 0-1,89 0 3,-54 0-5,-17 0 6,53 0-5,-18 0 5,-18 0-7,54 0 6,-54 0-3,1 0 2,17 0-3,-53 0 3,0 0 0,35 0-2,-34 0 2,-1 0-3,35 0 4,1 0-3,17 0 1,-18 0 0,1 0 2,-36 0-4,36 0 3,-36 0-2,35 0 2,-70 0-2,35 0 2,18 0-2,-18 0 2,53 0-1,-35 0 1,-18 18-2,36-18 1,-36 0-1,36 0 3,-36 0-4,35 0 2,18 0 0,18 0 1,-53 0-1,-18 0 1,71 0 17,106 0-25,-124 0 1,-18 0 8,1 0-3,-36 0 2,35 0-3,18 0 4,-17 0-4,-1 0 4,1 0-3,-36 0 2,0 0-3,0 0 5,-17 0-5,-1 0 3,-52 0-3,35 0 4,-18 0-4,-17 0 3,17 0-1,0 0 9,-17 0-9,0 0 7,17 0 2,-17 0 31,-1 0 81,-17 17 54,18-17 641</inkml:trace>
    </iact:actionData>
  </iact:action>
  <iact:action type="add" startTime="27187">
    <iact:property name="dataType"/>
    <iact:actionData xml:id="d5">
      <inkml:trace xmlns:inkml="http://www.w3.org/2003/InkML" xml:id="stk5" contextRef="#ctx0" brushRef="#br0">31186 10619 0,'17'0'54,"36"17"-46,35-17 0,-52 18 0,16-18 0,54 0 0,0 0-1,-53 0 2,35 0-2,-17 0 3,-36 0-4,0 0 4,-17 0 7,0 0 14,-1 0-8,1 0-13,0 0-4,17 0 9,-18 0-6,1 0-1,0 0 8,-1 0 60,19 0-62,17-18-6,-36 18-2,36 0 4,-35 0-4,17 0 3,0-17 7,1 17 14,-19 0-21,1 0 15,0-18 0</inkml:trace>
    </iact:actionData>
  </iact:action>
  <iact:action type="add" startTime="29244">
    <iact:property name="dataType"/>
    <iact:actionData xml:id="d6">
      <inkml:trace xmlns:inkml="http://www.w3.org/2003/InkML" xml:id="stk6" contextRef="#ctx0" brushRef="#br0">23460 10918 0,'0'-17'89,"35"17"-82,36 0 0,-1-35 3,54 35-4,34-18 5,-52 18-6,53 0 6,17 0-6,-35 0 7,18 0-8,-53 0 5,53 0-2,-18 0 1,-18 0 0,-34 0 0,16-18 1,-16 18-2,-1-17 2,35 17-1,-35 0-1,1 0 1,-1 0 2,35 0-4,-17-53 3,-18 53-1,0-18 1,18 0-3,-35 18 5,-18-17-6,53 17 6,-71-18-5,35 1 4,-17 17-5,0 0 6,0 0-5,18-18 3,-18 18-3,-36 0 2,54-18 0,-1 18 0,1-35 1,-18 35-2,0-18 1,53 18 0,-18 0 1,0 0-1,0 0 0,36 0 0,-36 0 0,-18 0 1,19 0-1,-36 0-2,-18 0 4,35 0-3,-52 0 2</inkml:trace>
    </iact:actionData>
  </iact:action>
  <iact:action type="add" startTime="34504">
    <iact:property name="dataType"/>
    <iact:actionData xml:id="d7">
      <inkml:trace xmlns:inkml="http://www.w3.org/2003/InkML" xml:id="stk7" contextRef="#ctx0" brushRef="#br0">17886 10707 0,'70'0'198,"1"0"-188,-36 0-4,36 0 3,-1 0-1,-52 0-2,35 0 2,-18 0 1,0 0-1,1 0 0,-1 0 0,-17 0 1,35 0 2,-36 0-7,36 0 5,0 0-3,-18 0 4,36 0-3,-18 0 2,17 0-3,-17 0 4,35 0-3,-17 0 4,17 0-7,-35 0 6,0 0-4,18 0 5,-1 0-6,-35 0 5,18 0-3,18 0 2,-36 0-2,53 0 0,-52 0 1,52 0 0,-35 0 1,17 0-1,-17 0 0,53-35 1,-18 35-2,-17 0 1,17 0 0,-53 0 0,36 0 2,-1 0-5,-17 0 4,-17 0-1,16 0 1,-16 0-2,17 0 4,-18 0-7,18 0 6,-35 0-3,34 0 2,1 0-3,-17 0 3,-1 0-1,0 0 0,18 0 0,-35 0-1,35 0 1,-18 0 2,0 0-3,0 0 1,36 0 10,-53 0-11,35 0 0,0 0 3,-18 0-5,35 0 4,-17 0-1,-35 0 2,35 0-4,0 0 2,-18 0-1,-17 0 3,35 0-4,-1 0 5,1 0-5,0 0 1,-17 0 1,34 0 0,1 0 0,-18 0 1,0-18-2,35 0 2,-53 18-2,0 0 2,71-17-2,-88 17 3,17 0-3,0 0 0,1 0 2,34 0-1,-52 0 3,35 0-5,-18 0 3,0 0-4,36 0 6,-18 0-6,17 0 7,-17 0-7,-18 0 3,36 0 0,-18 0 0,-35 0 0,17 0 0,18 0 0,0 0 0,-36 0 0,19 0 1,-1 0-1,0 0-1,-17 0 2,-1 0-2,19 0 8,-19 0-5,1 0 13,17 0-13,-17 0-5,0 0 6,17 0-6,0 0 5,-17 0-4,35 0 2,0 0 0,-36 0 1,36 0-2,-35 0 2,17 0-1,-17 0 0,-1 0 0,19 0 0,-19 0 8,19 17 0,-19 1-7,1-18-2,35 0 2,-18 0-2,0 0 8,1 0-6,16 0-1,-34 0 0,0 0 0,17 0 1,-17 0-2,-1 0 1,1 0-1,17 0 1,-17 0 1,17 0-1,0 0 1,-17 0-3,17 0 4,1 0-3,-1 0 1,-17 0-1,-1 0 2,1 0-2,-1 0 2,19 0 12,-19 0-9,19 0 7,-19 0-14,19 0 3,16 0-2,19 0 12,-18 0-3,-35 0-7,35 0 0,-18 0 0,0 0-1,0 0 3,-17 0-2,17 0-2,1 0 2,16 0 1,1 0-1,36 0 0,-37 0 2,-16 0-4,34 0 4,-17 0-4,18 0 4,-36 0-4,18 0 4,35 0-5,-35 0 7,0 0-7,0 0 3,0 0 0,35 0 0,-70 0 0,70 0 0,-18 0 0,19 0 0,-19 0 1,18 0-3,1 0 2,-1 0 0,35 0 1,-70 0-1,35 0 0,-52 0-1,17 0 3,-36 0-3,36 0 2,-35 0-2,17 0 1,18 0 0,-35 0 3,34 0-5,-16 18 2,-1-18-2,0 0 5,-17 0 14,0 0-21,17 0 28,-17 0 1,-1 0-24,1 0-2,-1 0 2,19 0-3,-19 0 5,1 0-5,0 0 3,17 0 9,-17 0 52,-1 0-48,18 0-6,-17 0 58,0 0-51,-1 0-13</inkml:trace>
    </iact:actionData>
  </iact:action>
  <iact:action type="add" startTime="40962">
    <iact:property name="dataType"/>
    <iact:actionData xml:id="d8">
      <inkml:trace xmlns:inkml="http://www.w3.org/2003/InkML" xml:id="stk8" contextRef="#ctx0" brushRef="#br0">6421 13282 0,'0'-18'103,"17"1"-96,54 17 1,17 0 1,-18-18-3,19 18 3,-1-17-2,18 17 3,0 0-3,17 0 2,0 0-3,19 0 4,-89-36-4,88 19 5,-18-1-6,1 18 6,-36-18-4,71-17 2,-89 35-1,18 0-3,53 0 4,-17 0-1,-36 0 0,36 0 1,-1 0-1,-35 0 0,0 0 0,-52 0 0,-19 0 1,1 0-3,0 0 130</inkml:trace>
    </iact:actionData>
  </iact:action>
  <iact:action type="add" startTime="43067">
    <iact:property name="dataType"/>
    <iact:actionData xml:id="d9">
      <inkml:trace xmlns:inkml="http://www.w3.org/2003/InkML" xml:id="stk9" contextRef="#ctx0" brushRef="#br0">11289 12894 0,'18'0'143,"70"0"-136,-18 0 2,36 0-2,-18 0 3,0 0-4,36 0 5,-71 0-6,-35 0 6,34 0-6,-34 0 117,17 0-106,-17 0-8,35 18 81,0 17-84,-18-17 3,71-1 0,-18-17 0,0 0 0,-17 18 2,-36-18-2,18 35 0,-35-35-1</inkml:trace>
    </iact:actionData>
  </iact:action>
  <iact:action type="add" startTime="49863">
    <iact:property name="dataType"/>
    <iact:actionData xml:id="d10">
      <inkml:trace xmlns:inkml="http://www.w3.org/2003/InkML" xml:id="stk10" contextRef="#ctx0" brushRef="#br0">16457 12735 0,'35'0'190,"18"0"-183,53 0 0,-53 0 5,18 0-6,-1 0 2,18 0-2,-17 0 4,-18 18-3,17-18 1,-17 0 0,18 0-1,-18 0 2,-18 0-1,36 0 0,-19 0 0,1 0 0,0 0 0,0 0 0,-17 0 0,16 0 1,1 0-2,-35 0 2,17 0-3,-17 0 4,0 0 6,-1 0-11,18 0 12,-17 0-4,0 0 0,17 0-6,0 0 2,1 0-3,-19 0 2,54 0 1,-54 0-2,36 0 1,-17 0 1,-1 0-2,0 0 1,18 0 1,-35 0-1,17 0 1,-17 0-2,35 0 2,-1 0-2,-16 0 3,34 0-3,-17 0 2,-18 0-3,54 0 3,-19 0-1,-17 0 0,35 0-1,-17 0 2,-18 18-1,17-18-1,-17 0 1,-35 0 0,35 0 0,17 0 1,-17 35-2,-17-35 1,34 0 1,1 0-2,-54 0 2,54 0-1,-1 0-1,-52 0 0,53 0 3,-18 0-3,-36 0 1,89 0 0,-35-18 1,-18 18-3,35 0 4,0 0-4,18 0 4,-53 0-4,17 0 1,18-17 2,-17-19 1,17 36-2,-17 0-2,-1 0 2,-17 0 0,35 0 0,-52 0 0,-1 0 1,-17 0-2,-1 0 2</inkml:trace>
    </iact:actionData>
  </iact:action>
  <iact:action type="add" startTime="54728">
    <iact:property name="dataType"/>
    <iact:actionData xml:id="d11">
      <inkml:trace xmlns:inkml="http://www.w3.org/2003/InkML" xml:id="stk11" contextRef="#ctx0" brushRef="#br0">16016 12788 0,'18'0'143,"-18"-17"-134,35 17-2,-17 0 1,17 0-1,0 0 1,18 0 0,-18 0 1,36 0-2,-18 0 1,35 0 1,-17 0-2,-18 0 2,-1 0-1,19 0-1,-36 0 2,-17 0-1,0 0 3</inkml:trace>
    </iact:actionData>
  </iact:action>
  <iact:action type="add" startTime="89592">
    <iact:property name="dataType"/>
    <iact:actionData xml:id="d12">
      <inkml:trace xmlns:inkml="http://www.w3.org/2003/InkML" xml:id="stk12" contextRef="#ctx0" brushRef="#br0">17533 12982 0,'-53'0'7,"0"0"1,-35 0-1,53 0 1,-53 0 2,17 0-4,18 0 2,18 0 1,-18 0-1,18 0 0,-1 0-1,1 0 3,-18 0 12,35 0-5,-52-35-7,52 17-5,-17 18 6,0 0-4,-18-17 0,18-19 1,-18 19-1,0-1 11,35 0-8,0 18-6,-34-17 5,52-1-1,-71 1 0,0-1 0,36-17 0,-71-1 0,71 19 2,0-1-3,-1-17 1,19 35 0,17-18 1,0 1-3,-18-1 5,18-35-5,0 35 3,0 1-3,0-54 4,0 18-4,0 36 3,0-36-3,0 35 2,0 0 0,0-35 1,18 1-1,-1-1-1,1 0 2,-18 35-1,35-52-1,1 34 1,-19 1 2,36-18-3,-18 0 2,18-17-3,18 17 5,35-36-6,-18 37 5,0 16-4,53-52 6,-53 35-8,18 18 11,0 17-12,-18 1 5,71-54-1,-88 53 2,52 1-2,-35-1 1,18-35 0,-35 53 0,-1-17 0,-52-1 0,52 18 1,1-35-2,17 35 2,0 0-2,36 0 2,-1 0-1,-34 0 0,52 0-1,-18 0 2,89 0-2,-89 0 3,-17 0-4,18 0 6,-54 0-8,1 0 6,-18 0-5,-18 0 5,18 0-2,-36 0 5,1 0-4,17 0-1,-17 0 0,17 35 9,-17-17-10,17-1 1,18 1 0,-18 17 0,36 18 1,-53-18-1,34 1 0,1-19 0,0 36 0,-17-35 0,-19-18 1,19 17-2,-19 1 2,-17 0 24,0 35-12,0-36-12,18 36-1,-18-18 0,17 36 1,-17-36-2,0 53 1,0-52 0,18 34 1,-18-52-1,35 53 0,-35-19-1,0 1 3,0 0-4,0 18 4,0 17-3,0-35 3,-35 17-4,-18 1 2,36-53-1,-19 17 3,19-17-4,-1-18 3,-17 35-3,17-35 2,-17 0 1,17 0-1,0 0 8</inkml:trace>
    </iact:actionData>
  </iact:action>
  <iact:action type="add" startTime="92370">
    <iact:property name="dataType"/>
    <iact:actionData xml:id="d13">
      <inkml:trace xmlns:inkml="http://www.w3.org/2003/InkML" xml:id="stk13" contextRef="#ctx0" brushRef="#br0">2170 14993 0,'17'0'13,"1"0"-4,-1 0 6,19 0-5,-19 0-3,1 0 1,35 0 0,35 0 0,-17 0 0,17 0 0,35-18 1,-34 18-1,34-17 0,-35-1 0,36 18-1,52 0 3,0 0-4,1 0 3,35 0-3,-18 0 5,0 0-5,0 0 4,-18 0-3,-17 0 1,-53 0 0,70 0 0,-53 0 0,1 0-1,17 0 2,-17 0-1,-1 0 0,0 0 0,19 0 0,16 0-1,-17 0 3,36 0-3,-1 0 2,1 0-2,-36 0 1,17 0 0,-16 0 5,16 0-11,-52 0 9,0 0-5,0 0 2,17 0-2,-35 0 5,1 0-5,-19 0 2,-17 0 1,35 0-1,-70 0-1,53 0 2,-19 0-2,1 0 1,0 0 0,0 0 0,0 0 1,0 0-2,18 0 2,-1 0-2,-17 0 2,0 0-2,18 0 3,-1 0-4,-35 0 3,36 0-1,-18 0 1,-18 0-2,18 0 3,18 0-5,-1 0 5,-17 0-4,35 0 2,-17 0 1,35 0-2,-36 0 1,18 0 0,1 0 1,-19 0-1,1 0 0,-36 0 0,53 0 0,-35 0 0,35 0 1,-17 0-2,35 0 2,-18 0-2,0 0 1,36 0 6,-1 0-9,-35 0-2,71 0 7,-71 0-2,36 0 6,-36 0-13,18 0 9,-1 0-4,1 0 4,0 0-4,0 0 3,17 0-3,1 0 3,17 0-1,35 0 0,-52 0 0,-1 0 1,1 0 0,-18 0-2,17 0 2,-35 0-2,18 0 2,-18 0-3,1 0 4,-1 0-4,53 35 4,-53-35-3,36 36 3,-19-36-4,19 17 4,-1-17-4,-34 0 2,16 0 0,-16 0 0,-54 0 0,18 0-1,0 0 2,-18 0 8,0 0-10,0 0 9,1 0-8,-1 0-1,18 0 2,-35 0-2,35 0 1,-18 0 1,-18 0-1,19 0-1,-1 0 9,-17 0 0,-1 0 82,19 0-83</inkml:trace>
    </iact:actionData>
  </iact:action>
  <iact:action type="add" startTime="95211">
    <iact:property name="dataType"/>
    <iact:actionData xml:id="d14">
      <inkml:trace xmlns:inkml="http://www.w3.org/2003/InkML" xml:id="stk14" contextRef="#ctx0" brushRef="#br0">22631 14940 0,'53'0'198,"-36"0"-187,54 0-6,-1 0 5,-17 0-4,53 35 3,18-35-2,-19 0 3,19 0-4,-1 0 3,1 0-1,17 0 1,-53 0-3,36 0 3,17 0-2,-35 0 1,-18 0 0,18 0 0,-36 0 0,18 0 0,-35 0 1,35 0-2,-17 0 2,-18 0-3,35 0 4,18 18-4,-18-18 4,0 0-3,1 0 2,34 0-2,0 0 2,-34 0-2,34 0 4,-17 0-7,17 0 6,1 0-3,-36 0 1,0 0 0,36 0 1,-36 0-2,18 0 0,-18 0 3,0-18-3,36 18 2,34-17-2,-69 17 2,-1 0-2,0 0 3,71-18-4,-36 18 4,-17 0-4,18 0 4,-36 0-3,0 0 6,35 0-12,-34 0 9,34 0-3,53-53 2,-34 36-2,34-1 3,-35 0-4,53-35 2,-18 36 0,1 17 1,-54-18-1,54-17-1,-54 0 3,1 35-4,-1-18 3,36-17-2,-36 35 1,-17 0 0,-18 0 0,36 0-1,-36 0 4,-17 0-5,17 0 4,-18 0-5,1 0 4,-36 0 0,53 0-1,-17 0-2,-1 0 6,-17 0-8,18-18 5,0 18-1,-19-18 0,19 18 0,-36-17 0,18 17 0,-35 0 0,17 0 8,-17 0 24,-1 0 10,19 0-43,-19 0 9,19 0-8,-19 0 1,18 0-2,1 0 0,-19 17 1,19-17 1,-1 0-1,18 18 0,-35-18 0,52 0-1,-35 0 1,36 35 0,-36-35 10,-17 0-14,-1 0 13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7T02:04:36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84">
    <iact:property name="dataType"/>
    <iact:actionData xml:id="d0">
      <inkml:trace xmlns:inkml="http://www.w3.org/2003/InkML" xml:id="stk0" contextRef="#ctx0" brushRef="#br0">5909 2222 0,'18'0'22,"17"0"-13,18 0-1,0 0 0,17 0 0,1 0 1,17 0-2,-35 0 2,35 0-3,-35 0 4,35 0-2,-17 0 1,35 0-3,-18 0 4,71 0-4,-54 0 5,54 0-7,-18 0 7,18 0-5,17 0 3,-70 0-2,53 0 1,-18 0 0,-17 0 0,-1 0 0,53 0 0,-52 0 0,17 0 0,35 0-1,1 0 2,35 0-1,17 0 1,53 0 0,-70 0-3,-1 0 4,-17 0-4,18 0 4,0 0-4,-18 0 4,70 0-3,1 0 2,0 0-3,-1 0 4,-17 18-5,18-18 6,-36 35-5,-17 1 16,-36-1-20,36-17-1,-54-1 5,-16 36 3,-19-53-1,-35 18 0,-35-18 0,18 0 0,-18 0 0,-36 0 0,18 0 18</inkml:trace>
    </iact:actionData>
  </iact:action>
  <iact:action type="add" startTime="12678">
    <iact:property name="dataType"/>
    <iact:actionData xml:id="d1">
      <inkml:trace xmlns:inkml="http://www.w3.org/2003/InkML" xml:id="stk1" contextRef="#ctx0" brushRef="#br0">11465 7020 0,'-17'0'17,"34"0"69,36 0-78,18 0 1,52-17-3,-35 17 2,89 0 0,-36 0 0,35 0-1,-17 0 4,17 0-5,1 0 5,-36 0-7,-18 0 7,1 0-6,-1 0 5,18 0-4,-88 0 3,0 0-2,35 0 1,-17 0 1,17 0-2,0 0 1,-17 0 1,0 0-1,34-18 0,-52 18 1,53 0-3,18 0 4,-36 0-3,0 0 2,0 0-2,18 0 3,-18 0-4,0 0 3,-17 0-4,-18 0 5,35-18-3,-17 18 3,-1-17-5,1 17 6,-18-36-5,-18 36 2,35 0 0,-17 0 0,-17 0 1,34 0-2,-34 0 1,16 0 1,-16-17 2,17 17-7,35-18 5,-53 18-2,-17 0 2,17 0-1</inkml:trace>
    </iact:actionData>
  </iact:action>
  <iact:action type="add" startTime="14366">
    <iact:property name="dataType"/>
    <iact:actionData xml:id="d2">
      <inkml:trace xmlns:inkml="http://www.w3.org/2003/InkML" xml:id="stk2" contextRef="#ctx0" brushRef="#br0">19720 6844 0,'-17'-18'39,"34"18"-31,54 0 7,-36 0-7,53 0 0,0 0 0,71 0 0,-71 0 0,36 0 0,17 0 0,35 0 1,1 18 0,-1-18 0,-52 0-1,87 35 0,-122-35-2,16 18 3,1-18-2,18 17 2,-19-17-2,-16 0 3,34 0-4,-35 0 3,36 0-2,-36 0 1,18 0 0,0 0 0,0 0-1,-1 0 4,36 0-2,-17 0-3,-18 0 4,0 0-5,-18 0 3,0 0 0,0 0 1,-17 0-1,17 0 1,-70 0-2,52 0 2,1 0-2,-54 0 1,36 0-2,-35 0 4,17 0-3,0 0 4,1 0-6,17 0 4,17 0-3,18 0 3,1 0-2,34 0 2,-17 0-1,17 0 0,1 0 1,-36 0-3,0 0 3,36 0-1,-36 0 0,0 0 1,18 0-1,-53 0-1,35 0 2,0 0-1,18 0 1,-53 0-3,0 0 4,0 0-4,0 0 8,0 0-9,17 0 1,-35 18 2,1-18-1,34 0 1,1 35 0,-36-35 1,18 0-2,0 0 1,0 0-1,-18 0 10,-17 0-9,-1 0 11,19 0 12,-19 0 681,1 0-704,0 0-1,17 0 1,-17 0 0,-1 18-1,1-18 0,-1 0 10</inkml:trace>
    </iact:actionData>
  </iact:action>
  <iact:action type="add" startTime="44036">
    <iact:property name="dataType"/>
    <iact:actionData xml:id="d3">
      <inkml:trace xmlns:inkml="http://www.w3.org/2003/InkML" xml:id="stk3" contextRef="#ctx0" brushRef="#br0">13264 8696 0,'18'0'198,"0"0"-187,35 0-5,-18 0 2,53 18 0,-35-18 5,-35 0-12,52 0 9,1 0-3,-54 0 1,72 0 1,-36 0 0,17 0-1,-35 0-1,36 0 1,35 0-1,0 0 2,-54 0-1,37 0 0,-1 0 0,-18 0 0,1 0-1,17 0 2,-53 0-3,18 0 5,18 0-5,-36 0 4,18 0-4,0 0 3,18 0-2,-18 0 1,-1 0 0,1 0 1,18 0 0,-18 0-3,17 0 2,-17 0 0,35 0 1,-35 0-1,18 0 0,0 0 0,-1 0 0,-17 0 0,35 0 0,-17 0 0,17 0 1,-18 0-3,19 0 6,34 0 4,-52 0-13,-18 0 9,35 0-7,-35 0 5,0 0-4,0 0 7,17 0 1,-35 0-9,1 0 4,-1 0-1,18 0 0,0 0 8,-18 0-7,18 0-2,-18 0 2,18 0-2,18 0 2,-1 0-4,-17 0 7,0 0-7,35 0 4,-17 0-2,-36 0 4,0 0-7,1 0 8,17 0-7,-36 0 5,36 0-4,-18 0 1,1 0 2,-1-18-2,18 18 2,-35 0-1,34-35 0,-16 35 0,-1 0 1,36-18-1,-18 18 1,17 0-2,18 0 1,-35 0-1,18 0 2,17 0-1,-35 0 0,35 0-1,0 0 3,0 0-4,1 0 4,-19 0-4,1 0 4,-36 0-4,18-18 4,35 18-2,-35-17 0,-18 17-2,18 0 3,18-36-1,-18 36 0,0 0 0,0-17 0,-1 17 0,37-18 1,-36 18-2,17-17 2,-35 17 4,54-36-11,-36 36 6,17 0 1,18 0 4,36 0-9,-36 0 2,35 0 1,-34 0 2,34 0-2,-35 0 4,0 0-5,1-17 4,-1 17-5,-18-18 4,1 18-2,0-18 2,-19 18-2,1 0 2,18-35-2,-36 35 2,18 0-1,-35-18 0,35 18 0,-36 0 0,19 0 1,-1 0-2,0 0 9,-17 0-8</inkml:trace>
    </iact:actionData>
  </iact:action>
  <iact:action type="add" startTime="54665">
    <iact:property name="dataType"/>
    <iact:actionData xml:id="d4">
      <inkml:trace xmlns:inkml="http://www.w3.org/2003/InkML" xml:id="stk4" contextRef="#ctx0" brushRef="#br0">3916 10372 0,'17'0'232,"19"0"-223,52 0-2,-18-36 1,1 36-1,0 0 2,-1 0-2,-17 0 1,18 0 0,-36 0 0,-17 0 0,17 0 1,-18 0 0,19 0-2,-19 0 1,36 0 10,-35 0-14,0 0 6,34 0-3,19 0 1,-36 0 0,36 0 0,-18 0-1,17 0 3,-34 0-4,17 0 5,17 0-6,-17 0 6,18 0-6,-19 0 3,-16 0 0,34 0 0,-17 0 1,-17 0-2,16 0 1,1 0 0,-17 0 1,-19 0-2,36 0 1,0 0 0,-35 0 2,-1 0-3,36 0 2,0 0-2,-18 0 3,18 0-4,36 0 3,-1 0-3,35 0 6,36 0-6,-18 0 3,0 0-3,36 0 4,-54 0-4,-35 0 6,18 0-8,-53 0 6,-18 0-4,18 0 4,-35 0 15</inkml:trace>
    </iact:actionData>
  </iact:action>
  <iact:action type="add" startTime="60140">
    <iact:property name="dataType"/>
    <iact:actionData xml:id="d5">
      <inkml:trace xmlns:inkml="http://www.w3.org/2003/InkML" xml:id="stk5" contextRef="#ctx0" brushRef="#br0">20779 10142 0,'17'0'281,"36"0"-273,18-17-3,-1 17 5,-17 0-4,35-36 3,1 36-1,52 0 1,-18 0-2,-35 0 1,1 0-1,16 0 3,-16 0-4,-19-17 1,-35 17 3,36 0-2,0-18 0,-54 18-1,36-17 9,-18 17-1,1 0-5,17 0 7,-18 0 0,18 0-13,0 0 13,-36 0-1,36 0-8,-35 0 10,-1 0-11,19 0 0,-19 0 1,36 0 9,-35 0-9,35 0 8,-35 0 0,17 0 10</inkml:trace>
    </iact:actionData>
  </iact:action>
  <iact:action type="add" startTime="73706">
    <iact:property name="dataType"/>
    <iact:actionData xml:id="d6">
      <inkml:trace xmlns:inkml="http://www.w3.org/2003/InkML" xml:id="stk6" contextRef="#ctx0" brushRef="#br0">8784 10231 0,'18'0'222,"-1"0"-211,19-36 4,-19 36 15,1 0-5,17 0-9,-17 0 32,0 0-41,-1 0 9,1 0-7,17 0 8,0 0-12,1 0 13,-19 0-7,1 0-8,17 0 7,-17 0-3,35 0 2,-18 0 7,-17 0-9,-1 0 2,1 0-1,0 0 9,-1 0-8,1 0-2,0 0-2,34 0 5,-34 0-2,35 0 0,-18 0-1,1 0 2,-19 0-2,18 0 4,1 0-5,-19 0 3,1 0-2,17 0 3,-17 0-4,17 0 4,-17 0-4,35 18 10,-36-18 0,19 0-4,-19 0-8,1 18 4,17-18 0,18 0 0,18 35-1,-18-35 11,-36 0-11,36 17 0,-35-17 2,35 0 0,-36 0-2,19 0 2,17 0-2,-36 0 4,18 0-6,1 18 4,-19-18-2,19 0 2,-1 0-3,-17 35 2,-1-35 1,19 0-1,-19 0-1,36 0 2,-18 18-1,18-18 0,-17 0 0,16 18 0,1-18 0,0 0 0,0 17 0,-35-17 0,35 0 1,-18 0-2,18 0 2,0 0-3,0 0 5,0 0-5,53 36 4,-54-36-5,54 17 7,-18-17-6,36 0 3,-36 0-3,-35 0 2,35 0 1,-17 0-2,-18 0 2,17 0-1,-17 0 0,0 0-2,18 0 2,-18 0 1,17 0-1,1 0 0,-18 0 0,0 0 0,35 0 1,18 0-2,-54 0 1,19 0-1,-18 0 3,-18-17-4,53 17 4,-17-18-3,0 18 2,17-18-3,35 18 5,-17-35-6,-18 17 5,0 18-2,-35-17-1,36 17 0,-19-18 2,1 18-2,-18 0 2,-1-35-1,1 35 0,-35 0 0,53-18 0,-54 18 1,1 0-1,17 0 0,-17-17-1,-1 17 1,19 0 0,-19 0 1,1 0-2,0 0 3,-18-18 4</inkml:trace>
    </iact:actionData>
  </iact:action>
  <iact:action type="add" startTime="83454">
    <iact:property name="dataType"/>
    <iact:actionData xml:id="d7">
      <inkml:trace xmlns:inkml="http://www.w3.org/2003/InkML" xml:id="stk7" contextRef="#ctx0" brushRef="#br0">11818 10019 0,'18'0'118,"-1"0"-108,19 0-3,-1 0 2,0 0-2,53 0 1,-35 0-1,35 0 12,-17 0-18,35 0 3,-36 0 4,19 0 3,-1 0-6,-18 0 8,1 18-10,17-18 7,-35 17-4,-18-17 4,1 0-3,16 18 1,-34-18 24,17 0-16,-17 0 48,0 0-49,-1 0 1,19 0-6,-19 0 6,1 0-10,17-18 2,-17 18 9,-1 0-10,1 0 0,0-35 2,17 35 7,0 0-8,-17 0 2,35 0-3,0 0 1,-18 0-1,36 0 3,-19 0-3,37 0 2,-72 0-2,54 0 1,-1 0 0,-52 0 1,35 0-3,-18 0 3,1 0 8,-19-18 6,1 18 8,17 0-14,-17-17 0</inkml:trace>
    </iact:actionData>
  </iact:action>
  <iact:action type="add" startTime="87103">
    <iact:property name="dataType"/>
    <iact:actionData xml:id="d8">
      <inkml:trace xmlns:inkml="http://www.w3.org/2003/InkML" xml:id="stk8" contextRef="#ctx0" brushRef="#br0">21749 10107 0,'-18'0'17,"0"18"-1,-34-18 5,34 0-14,0 0 3,-17 0-2,17 0-1,-35 0 1,18 0 0,-18 0 0,-17 0 2,52 0-3,-53 0 3,1 0-4,35 0 3,-36 0-4,18 0 5,36 0-3,-36 0 2,17 0 0,-17 0 8,18-18-9,18 0 8,-19 18-10,19-17 2,-19-1 0,1 1 8,17-1-1,-17 0-6,0-17 15,17 17-17,1 1 10,-36-1-8,53 0-3,-18 1 10,18-36-7,-18 35-3,1-35 5,-1 36-5,18-36 9,0 35-3,0-17-7,0 17 6,0 1-6,0-54 5,18 53-1,35-35 5,-36 36-7,1-18 1,35-18 3,-36 53-3,54-53-2,-36 35 3,36-35-3,-18 35 3,17 1-1,54-18 1,-71-1-2,35 1 3,-18 0-3,1 17 1,-18 0-2,35 1 3,-35 17-2,-18-35 3,36 35-4,-36-18 3,18 18-2,0 0 1,-18 0 0,-17 0 0,0 0 0,-1 0 0,1 0 1,17 0 9,-17 0-12,35 18 10,-36-1-8,1-17-1,35 18 9,-35-1-1,-18 1 2,17 35-8,18 0 7,-17-18-9,-18-17 3,0 35-4,0 0 3,0-36-2,0 54 1,0-53 0,0 34 0,0 37 0,0-54 2,0 18-1,0 0-3,0 0 2,0 0-1,-18-36 9,1 18-6,-18 1 6,17-19-10,-17-17 4,-1 0-4,1 18 5,17-18-6,-17 18 5,17-18 7</inkml:trace>
    </iact:actionData>
  </iact:action>
  <iact:action type="add" startTime="90370">
    <iact:property name="dataType"/>
    <iact:actionData xml:id="d9">
      <inkml:trace xmlns:inkml="http://www.w3.org/2003/InkML" xml:id="stk9" contextRef="#ctx0" brushRef="#br0">4498 12136 0,'70'0'529,"19"0"-524,34 0 3,-35 0 1,36 0 0,17 0-3,-18 0 4,-17 0-3,53 0 0,-18 0 1,-53 0 0,36 0 1,-54 0-1,1 0-1,-36 0 2,18 0-2,-35 0 1,17 0 9,-17 0-9,-1-36 16,19 36-17,-19 0 1,18 0 1,36 0-1,-36 0 1,53 0-4,-17 0 4,17 0 1,-35 0-4,18 0 1,-36 0 1,-17 0 1,-1 0-1,19 0 48,-19 0-49,1 0 2,17 0-1,-17 0 0,35 0 1,-18 0-3,18 0 11,-36 0-9,36 0 1,-35 0-2,35 0 9,-35 0 1,34 0-10,-34 0 73,17 0-64,-17 0 79,0 0-87,35 0 0,0 0 1,-36 0-1,54 0 0,-18 18 0,-18-18-1,35 0 3,-52 18-3,0-18 0,-18 17 251,-18 1-224,0-18-19</inkml:trace>
    </iact:actionData>
  </iact:action>
  <iact:action type="add" startTime="97748">
    <iact:property name="dataType"/>
    <iact:actionData xml:id="d10">
      <inkml:trace xmlns:inkml="http://www.w3.org/2003/InkML" xml:id="stk10" contextRef="#ctx0" brushRef="#br0">9966 12259 0,'35'0'183,"18"0"-175,0 0 1,35 0-3,0 0 3,71 0-1,-53 0 0,0 0-1,17 0 2,-34 35-1,-1-35 0,-18 18-1,1-18 3,-36 18-3,36-18 3,-54 0-4,54 17 5,-18-17-6,-36 0 6,36 0-6,0 35 5,-17-35-4,16 18 3,1-18-2,18 0 1,17 0-1,-70 0 1,35 0 1,17 0-2,-52 0 1,52 0 0,-52 0 0,35 0 1,-35 0-1,-1 0-1,1 0 1,0 0 0,-1 0 9,18 0-8,-17 0-2,53 0 2,-36 0-3,18 0 7,17 0-10,1 0 7,-18 0-4,0 0 2,35 0 0,-17 0 3,-1 0-5,-35 0 2,36 0 0,-1 0 0,1 0 0,17 0 0,-52 0 0,52 0 0,-18 0 0,36 0-1,53 0 1,-36 0 1,-17 0 0,71 0-1,-54 0 1,0 0-3,1 0 3,-18 0-1,53 0 1,-36 0-2,-17 0 3,53 0-5,-36 0 3,-17 0 1,17 0 0,-52-18-3,17 18 1,-35 0 2,0 0 0,-18 0-3,18-17 4,0 17-2,0 0-1,-35 0 3,52 0-3,-52 0 1,52 0-1,-17 0 3,0 0 7,-18 0-16,1 0 2,-1 0 7,-17-18-3,-1 18 2</inkml:trace>
    </iact:actionData>
  </iact:action>
  <iact:action type="add" startTime="124033">
    <iact:property name="dataType"/>
    <iact:actionData xml:id="d11">
      <inkml:trace xmlns:inkml="http://www.w3.org/2003/InkML" xml:id="stk11" contextRef="#ctx0" brushRef="#br0">22419 11836 0,'53'0'170,"-18"0"-163,18 0-1,18 0 2,17 35 1,0-35-2,36 18 2,-36-18-3,18 17 4,-54-17-5,37 18 7,17-18-8,-36 35 8,-52-35-7,52 0 4,-17 18-2,18-18 2,-18 0 0,0 17-3,-1 1 3,-16-18-2,17 0 3,0 0-2,-36 0 3,54 0-8,-18 0 6,-36 0-3,36 0 3,-17 0-2,-1 0 2,18 0-2,17 0 2,-34 0-2,16 0 3,19 0-3,17 0 2,-17 0-2,-18 0 2,35 0-3,-35 0 4,35 0-3,-17 0 2,-19 0-2,37 0 0,-54 0 3,36 0-3,-1 0 1,-52 0 0,52 0 1,1 0-2,-36 0 2,36 0-1,17 0 0,0 0 0,36 0 0,-54 0 0,-35 0 1,36 0-2,-18 0 2,-36 0-2,19 0 3,17 0-5,-36 0 4,1 0-2,17 0 3,-17 0-4,35 0 2,-18 0 0,18 0 1,-35 0-1,17 0 0,-17 0 0,52 0-1,1 0 1,-18 0 0,-1 0 0,1 0-1,-17 0 2,17 0-1,17 0 1,-35 0-3,18 0 4,-17 0-3,-1 0 2,0 0 8,-17 0 46,-1 0-48,19 0-6,-19 0-2,19 0 2,17 0-1,-18 0 8,-18 0-1,1 0 105,0 0-23,-1 0-33,1 0-56,0 0-1,-1 0 9,19 0-6,-1-35 5,0 35 9,-17 0-8</inkml:trace>
    </iact:actionData>
  </iact:action>
  <iact:action type="add" startTime="129829">
    <iact:property name="dataType"/>
    <iact:actionData xml:id="d12">
      <inkml:trace xmlns:inkml="http://www.w3.org/2003/InkML" xml:id="stk12" contextRef="#ctx0" brushRef="#br0">25647 14499 0,'35'0'118,"36"0"-110,-54 0 2,72 0-5,16 0 2,-16 0 1,-36 0 0,35 0 2,-18 0-3,18 0 1,-17 0 0,-53 0 0,52 0-1,1 0 2,-18 0-1,-18 0 1,36 0-3,-19 0 5,19 0-6,-18 0 7,17 0-8,19 0 7,-36 0-5,35 0 6,0 0-6,0 0 1,-17 0-1,17 0 5,0 0-5,0 0 3,36 0-3,-36 0 3,53 0-2,-17 0 2,17 0-1,17 0 0,-16 0 0,-19 0-1,-35 0 2,0 0-2,-35 0 4,18 0-4,-53 0 2,-1 0-4,18 0 6,18 0 6,-17 0-2,-19 0-10,19 0 5,-1 0-4,18 0 2,0 0 0,0 0 1,17 0-2,-17 0 2,35 0-1,0 0-1,18 0 2,0 0-2,0 0 2,0 0-1,-36 0 1,19 0-2,-1 0 2,0 0-2,-18 0 2,1 0-2,-36 0 2,36 0-1,-1 0 2,1 0-6,-36 0 6,36 0-3,17 0 1,-17 0 0,-1 0-1,-35 0 2,54 0-2,-19 0 1,1 0 0,-18 0-1,35 0 3,-35 0-3,35 0 2,0 0-1,-17 0-1,-1 0 3,18 0-4,-35 0 3,0 0-1,18 0 1,-1 0-2,-17 0 2,35 0-2,-17 0 2,35 0-3,17 0 5,1 0-6,-1 0 7,-35 0-8,1 0 6,-1 0-4,71 0 4,-54 0-4,1 0 3,-53 0-1,0 0 0,0 0 1</inkml:trace>
    </iact:actionData>
  </iact:action>
  <iact:action type="add" startTime="131893">
    <iact:property name="dataType"/>
    <iact:actionData xml:id="d13">
      <inkml:trace xmlns:inkml="http://www.w3.org/2003/InkML" xml:id="stk13" contextRef="#ctx0" brushRef="#br0">31186 16016 0,'0'-18'146,"35"18"-135,18 0-3,17 0 0,36 0 1,-18 0-2,1 0 3,69 0-4,-34 0 3,-18 0-2,17 0 3,-35 0-4,71 0 4,-18 0-4,-17 0 3,17 0-2,-18 0 1,1 0 0,-36 0 0,35 0 0,1 0 0,-71 0 0,35 0 0,18-35 0,-71 35 8,-17 0 121,-1 0-122,1 0 10</inkml:trace>
    </iact:actionData>
  </iact:action>
  <iact:action type="add" startTime="141266">
    <iact:property name="dataType"/>
    <iact:actionData xml:id="d14">
      <inkml:trace xmlns:inkml="http://www.w3.org/2003/InkML" xml:id="stk14" contextRef="#ctx0" brushRef="#br0">22278 14429 0,'18'0'172,"17"17"-160,-18-17-8,19 0 7,-1 0-5,0 0 3,18 0-2,-35 0 1,35 0 0,-18 0 0,-17 0 0,-1 0 1,1 0-1,17 0-1,-17 0 1,0 0 10,34 0-10,1 0 7,-35 0-6,17 0-2,-17 0 2,0 0-3,34 0 4,-16 0 6,-19 0-11,19 0 7,17 0-8,-1 0 13,-16 0-9,17 0 0,-18 0 1,18 0 6,-35 0-7,17 0 0,-18 0 0,36 0 1,-35 0-2,0 0 3,17 0-3,0 0 9,0 0-9,-17 0 10,0 0-8,-1 0-2,19 0 2,-19 0-2,19 0 2,-19 0-3,36 0 12,-35 0-11,17 0 17,-17 0 0,-1 0-16,1 0 0,0 0 1,-1 0-2,1 0 2,0 0-2,17 0 3,-18 0-3,19 0 1,-19 0-2,36 0 3,-17 0-2,-19 0 3,18 0-5,-17 0 4,0 0-1,-1 0 8,1 0-7,17 0 14,-17 0-15,35 0 1,-18 0-2,18 0 1,-18 0 0,36 0 1,-36 0-3,18 0 4,0 0-3,-35 0 9,35 0-6</inkml:trace>
    </iact:actionData>
  </iact:action>
  <iact:action type="add" startTime="154080">
    <iact:property name="dataType"/>
    <iact:actionData xml:id="d15">
      <inkml:trace xmlns:inkml="http://www.w3.org/2003/InkML" xml:id="stk15" contextRef="#ctx0" brushRef="#br0">19015 16475 0,'35'0'144,"-17"0"-138,17 0 2,0 0 0,18 0 3,-18 0-8,36-18 9,-18 18-7,-18 0 5,36 0-4,-1 0 5,1 0-6,-36 0 4,36 0-2,-1 0 2,-35 0-2,36 0 3,0 0-2,-1 0-2,-17 0 2,-18 0 1,36 0-1,-53 0 0,34 0 4,19 0-9,-36 0 7,36 0-3,-1 0 2,-52 0-2,53 0 2,-1 0-3,1-35 4,-18 35-4,0-18 5,-1 18-7,1-17 5,-17 17-2,-1 0 2,35 0-1,-17 0 1,-17 0-2,17 0 3,17-18-4,-52 18 2,35 0 1,0 0-1,-18 0 0,-17 0 0,17 0 0,0 0 0,-17 0 1,17 0-2,-17 0 2,-1 0-2,1 0 3,0 0-4</inkml:trace>
    </iact:actionData>
  </iact:action>
  <iact:action type="add" startTime="161074">
    <iact:property name="dataType"/>
    <iact:actionData xml:id="d16">
      <inkml:trace xmlns:inkml="http://www.w3.org/2003/InkML" xml:id="stk16" contextRef="#ctx0" brushRef="#br0">4868 18062 0,'18'0'38,"17"0"-14,-17 0-16,0 0 0,34 0 0,-34 0 0,17 0 0,1 0 0,-19 0 1,19 0 0,-19 0-2,18 0 2,1 0-2,17 0 9,-36 0-7,54 0-2,-18 0 3,35 0-3,-35 0 2,35 53-3,-17-53 4,34 0-3,37 0 1,-19 0-1,18 0 1,18 0 1,-18 0-1,18 0-1,17 0 2,-88 18-2,36-1 2,-36-17-1,-17 18 0,-1-18 1,1 35-2,-54-35 2,36 0-2,-17 0 1,-1 0 10,0 0-13,18 0 10,0 0-6,0 0-1,35 0 0,-17 0 0,17 0 0,-18 0 0,19 0 0,-54 0 0,35 0 0,-17 0 0,0 0 0,0 0 0,0 0 0,-35 0-1,52 0 2,-17 0-1,-35 0 0,52 0 1,1 0-2,-1 18 2,-17-18-1,18 18 0,35-1-1,0-17 3,35 36-4,-88-36 4,88 17-3,-35 1 2,-1-18-2,-16 0 1,-19 0-1,18 0 2,-35 17-2,0-17 2,0 0-2,0 0 3,18 0-3,-19 0 1,37 0 0,-19 0-1,-17 0 3,18 0-2,17 0 0,-35 0-2,35 0 3,-17 0-2,34 0 1,-34 0-1,17 0 4,0 0-6,1 0 5,-19 0-3,54 0 1,-36 0 0,-53 0 2,53 0-4,-35 0 1,18 0 3,-36 0-3,18 0 2,-18 0-1,0 0-1,1 0 0,-1 0 2,0 0 9,1 0-12,-1 0 4,18 0-4,0 0 5,-18 0-6,53 0 5,-17 0-4,17 0 5,-35 0-5,35 0 3,18 0-3,-18 0 3,0 0-2,0 0 3,1 0-3,-36 0 3,17 0-5,18 0 4,-35 0-1,18 0 0,-18 0 0,35 0 1,-18 0-1,-17 0-1,36 0 0,-19 0 1,-17 0 1,35 0-3,-35 0 5,18 0-5,-1 0 4,18 0-5,-52 0 6,52 0-5,-18 0 3,19 0-2,-19 0 3,1 0-4,17 0 1,-53 0 3,53 0-3,-17 0 1,0 0 1,-1 0-1,18 0 0,0 0-1,1 0 2,-54 0-1,53 0 0,-17 0-1,-1 0 2,-34 0 0,16 0-2,19 0 1,-36 0-1,1 0 2,-1 0-3,18 0 4,-36 0-4,54 0 3,-18 0-2,-18 0 1,36 0 1,-1 0-2,18 0 2,-17 0-2,35 0 2,17 0-1,54 0 0,-71 0-1,17 0 1,0 0-1,36-35 3,-35 35-3,-1-17 3,-35-1-5,36 18 4,-36 0-1,0 0 2,71 0-3,-53 0 4,-18 0-5,35 0 4,1-35-5,-36 35 5,71 0-4,-36 0 2,18 0 0,1 0 1,16 0-2,19 0 1,-19-36 1,-34 19-2,17-1 2,-53 18-1,36-35 0,-18 35-1,-18 0 2,0 0-2,35 0 1,-34 0 0,-1 0 2,0 0-3,0 0 1,-17 0 0,17 0 2,0 0-5,0 0 5,1 0-2,16 0-1,-16 0-1,-1 0 4,0 0-2,0 0-1,36 0 2,-1 0-2,-35 0 1,0 0 0,36 0-1,-1 0 2,-34 0 0,16-36-2,19 19 1,-71 17 0,35-18 0,18 18-1,-71-17 3,53 17-3,18-36 2,-18 36-2,1 0 2,34 0-2,0 0 2,1 0-2,-18 0 3,17 0-4,36 0 4,-53 0-4,53 0 2,-18 0 0,17 0 0,-52 0 0,71 0 1,-19 0-2,-16 0 2,16 0 0,-52 0-3,106 0 4,-36 0-3,-35 0 1,36 0-1,17 0 3,0 0-4,-18 0 3,-17 0-2,35-35 3,-71 35-3,1 0 3,-36 0-5,0 0 3,-17 0 1,-1 0-1,-34 0-1,-1 0 3,-17 0-3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7T02:07:46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65">
    <iact:property name="dataType"/>
    <iact:actionData xml:id="d0">
      <inkml:trace xmlns:inkml="http://www.w3.org/2003/InkML" xml:id="stk0" contextRef="#ctx0" brushRef="#br0">1164 1782 0,'18'0'2,"35"0"9,-18 0-5,-17 0 5,17 0-4,35 0 3,-17 0-5,71 0 3,-36 0-1,36 0 2,-36 0-1,53 0-1,-18 0 2,18 0-2,18 0 3,-18 0-3,36 0 1,-19 0-1,19 0 2,-1 0-1,18 0 1,18 0-2,-36 0 3,1 0-4,-1 0 5,0 0-7,-34 0 6,16 0-3,-34 0 2,17 0-2,-18 0 2,-34 0-2,-1 0 1,-18 0 1,18 0-2,-52 0 2,52 0-1,-17 0 0,17 0 0,0 0-1,-18 0 2,19 0-1,-1 0-1,0 0 2,18 0-1,0 0 0,17 0 0,36 0 0,-53 0-2,53 0 4,-18 0-3,-18 0 2,18 0-3,36 0 4,-54 0-4,53 0 3,-17 0-1,18 0 0,-36 0 0,35 0 0,-52 0 1,-36 0-2,35 0 2,-35 0-3,1 0 3,-1 0-1,0 0 0,18 0 0,0 0 13,52 0-16,-16 0-3,-19 0 1,53 0 7,-34 0-3,69 0 3,-87 0-4,70 0 3,-18 0-3,0 0 2,18 0 1,-52 0-1,69 0 0,-34 0 0,-1 0 1,18 0-1,53 0-1,-18 0 1,1 0 1,-1 0-2,-17 0 4,-1 0-5,-34 0 3,52 35-3,-17-18 3,52 1-2,-17 35 2,18-35-3,52 35 5,-52-53-5,-18 0 5,-18 52-7,0-52 6,-52 0-3,-1 0 2,1 0-3,-54 0 2,0 0 0,19 0 1,-37 0-1,-52 0 0,0 0 0,-17 0-1,-19 0 10</inkml:trace>
    </iact:actionData>
  </iact:action>
  <iact:action type="add" startTime="11543">
    <iact:property name="dataType"/>
    <iact:actionData xml:id="d1">
      <inkml:trace xmlns:inkml="http://www.w3.org/2003/InkML" xml:id="stk1" contextRef="#ctx0" brushRef="#br0">24236 3775 0,'-18'0'47,"18"-18"-15,71 18-24,35 0 1,17 0-3,53 0 4,36 0-3,17 0 1,18 0-2,36 0 4,-19 0-3,-35 0 2,36 0-3,-53 0 5,-36 0-5,-52 0 4,-1-35-4,-88 35 4,1 0-5,-19-18 5,1 1 181,0 17-181</inkml:trace>
    </iact:actionData>
  </iact:action>
  <iact:action type="add" startTime="12682">
    <iact:property name="dataType"/>
    <iact:actionData xml:id="d2">
      <inkml:trace xmlns:inkml="http://www.w3.org/2003/InkML" xml:id="stk2" contextRef="#ctx0" brushRef="#br0">29545 3792 0,'53'0'68,"35"0"-60,0 0 0,36 0 0,17 0 0,0 0 0,18 0 0,17 0 0,-35 0-1,71 0 4,-71 0-5,-17 0 4,-1 0-4,-35 0 3,36 0-2,-71 0 2,70 0-2,-52 0 0,17 0 2,0 0-2,-53 0 2,36 0-1,-1 0 0,-52 0 0,53-35 0,-54 35 1,19 0-1,-19-18 0,1 18 9,17-17-8,-17 17 15,17 0-16,-17 0-2,17 0 4,0 0-5,1 0 5,16 0-5,-16 0 6,34 0-4,36 0 0,-35 0 0,17 0 1,-18 0 1,-17 0 26,53 0-34,-71-18 108,-17 18-100,0 0 5,17 0-7,0 0 2,36 0-1,-18 0-1,35 0 2,-53 0-1,18 0 0,-35 0 1,17 0-2,-17 0 290</inkml:trace>
    </iact:actionData>
  </iact:action>
  <iact:action type="add" startTime="22965">
    <iact:property name="dataType"/>
    <iact:actionData xml:id="d3">
      <inkml:trace xmlns:inkml="http://www.w3.org/2003/InkML" xml:id="stk3" contextRef="#ctx0" brushRef="#br0">12894 6103 0,'18'0'205,"35"0"-192,-18 0-11,0 0 8,0 0-3,18 0 2,-17 0 9,-1 0-9,0 0-5,0 0 4,-17 0 9,0 0-10,-1 0 2,19 0-1,-19 0 1,19 0-2,-1 0 11,0 0-12,-17 0-2,17 0-1,-17 0 6,35 0-3,-18 0 4,0 0-3,0 0 3,18 0-4,-17 0 4,17 0 5,-36 0-6,18 0-3,-17 0 2,0 0 33,-1 0-17,19 0-16,-19 0 7,1 0-5,0 0-3,-1 0 2,18 0 7,-17 0 1,0 0-12,17 0 12,-17 0-1,-1 0-7,1 0-3,0 0 11,-1 0-9,1 0 0,-1 0 0,19 0 1,-1 0 7,-17 0-11,-1 0 13,19 0-10,-19 0 15,1 0-14,0 0-3,-1 0 5,1 0-5,17 0 10,-17 0-7,35 18 6,-36-18-6,1 0-2,17 0 2,-17 0 7,-1 0-9,1 0 1,17 0 1,-17 0 7,0 0 0,-1 0 48,1 0-39,17 0-9,-17 0 19,-1 0-7,1 0-3,0 0-2,-1 0 73</inkml:trace>
    </iact:actionData>
  </iact:action>
  <iact:action type="add" startTime="27175">
    <iact:property name="dataType"/>
    <iact:actionData xml:id="d4">
      <inkml:trace xmlns:inkml="http://www.w3.org/2003/InkML" xml:id="stk4" contextRef="#ctx0" brushRef="#br0">13776 7285 0,'-18'0'20,"1"17"30,17 1-32,-36 0-3,19-18-9,-1 17 5,-35 1 3,36-18-7,-1 0 9,-17 18-6,-1-18-4,1 0 3,17 0-2,-34 0 2,16 0-1,1 0 9,17 0-10,1 0 1,-19 0 0,19 0 1,-18-36-2,17 36 3,0 0-6,1-17 8,-36-19-5,17 1 2,1 18-2,-18-19 3,18 19-6,17-1 23,-17 0-13,17 1 9,18-1-13,0-17 4,0 0-4,-17-18 5,17 35 8,0-17-13,0 17-4,0 0 5,17-34-5,19 16 4,-19-17-5,1 18 5,0 17-4,-1-17 4,1 17-1,-1-17-3,1 18 2,0-1 8,-1 18-8,19-18 0,-19 18 0,-17-17 7,36-1-6,-19 0-1,19 18 1,-1-17-2,0-1 2,-17 18-2,52-18 2,-34 1-2,16 17 1,1-18 0,0 1 2,35 17-4,-17-18 2,17 0 0,-52 18 0,34-17 1,1-19 5,-18 36-6,-36 0 0,36 0 0,-35 0 0,52 0 1,-34 0-1,-1 0-1,35 0 3,1 0-3,-36 0 1,18-17 0,-18 17 2,18-18-4,-35 18 3,35 0-3,0-35 4,-18 35 7,0 0-12,18 0 5,0 0 4,-35 0-4,35 0 10,-36 0-18,1 0-1,17 0 7,-17 0 0,0 0 7,17 0-6,-17 0 80,-1 0-80,1 0 6,17 0 1,-17 35 0,-1-17-10,-17-1 2,18 19 0,0-19 1,-18 1-2,0 17 2,0-17-1,0-1-1,0 19 3,0-19-3,0 36 10,0-35-9,-18-18-1,18 18 2,0 17-2,-18-18 3,-17 19-5,17-1 6,1-35-5,17 18 4,-35-1-4,-1 1 4,1 17 3,17-35-4,18 18 0,-35 0-2,0-1 1,35 1 0,-53-18 0,35 17 1,-52 19-2,17-19 10,17 1-2,-16-18-14,34 0 8,-53 35-3,1-17 3,17 0-2,-18-18 2,-17 17-1,35-17 0,-70 53-1,52-53 2,-17 18-3,0-18 4,0 17-4,-18 1 3,18-18-2,17 35 2,0-35-1,1 0-1,35 0 1,-1 0 1,1 18 0</inkml:trace>
    </iact:actionData>
  </iact:action>
  <iact:action type="add" startTime="56676">
    <iact:property name="dataType"/>
    <iact:actionData xml:id="d5">
      <inkml:trace xmlns:inkml="http://www.w3.org/2003/InkML" xml:id="stk5" contextRef="#ctx0" brushRef="#br0">8326 6791 0,'0'18'25,"-36"-18"-21,-34 0 6,52 0-3,-52 0 2,-19 0-2,19 0 2,-18 0-2,17 0 1,53 0 0,-52 0-1,-1 0 2,36-36-1,17 19 1,-17-1-1,17 18-1,1-18 1,-36 1 1,35-1 8,18 0-11,-35-17 5,17 18-6,1-19 4,17 19-2,0-1 3,-36-17-4,19-1 5,17 19-5,0-18 2,0 17 0,0-17-1,0-1 2,0-17-1,0 36-1,0-36 1,0 18 0,17-36 0,1 71 0,17-71 0,-35 54 1,36-18-2,-1-1 2,0 1 0,-17 17-2,17-17 0,18 0 3,0 0-4,0-1 4,-18 1-4,18 17 4,-35 1-4,17-19 4,18 1-4,-18 35 4,-17-17-4,35-1 3,0 0-2,-18 18 1,0-17 1,18-1-1,18-17 1,-36 17-2,35 0 2,-17 1-2,0 17 2,18-36-2,-18 19 1,-36 17 0,36-18 1,-35 18-2,0 0 2,17-17 7,-17 17-10,-1 0 11,18 0-8,-17 0 5,17 0-5,-17 0 0,17 0-2,-17 0 0,0 0 2,-1 0-1,18 0 0,-17 0 8,0 0 31,17 0-38,-17 17-1,-1 1-1,1-1 3,0 1-4,-1 0 4,1 17-3,-1-35 3,-17 18-4,36 17 3,-19-35-3,-17 18 11,18-18-9,17 17 32,-17 1-32,-18 17 8,0 0-7,0-17-3,0 0 4,0 35-3,35-36 3,-35 36 7,0-35-12,0 35 10,0-36 1,0 36-6,0-35-4,0 35 2,0-36 1,-17 19 0,-1-1-2,-17 0 1,35-17 0,-36 17 0,36-17 0,-53 0 7,36-1-6,-18 18-1,-1-17-1,1 17 3,-18-17-4,0 35 3,-17-35-2,-1-1 3,1-17-4,-19 35 4,-34 18-5,52-53 4,18 0-1,-17 0 0,17 36 1,-18-19-2,36 1 1,-35 0 1,17 17-1,17-35 9,19 0-10,17 17 0,-18-17 2,0 0 24,18 18-9,-35-18 9</inkml:trace>
    </iact:actionData>
  </iact:action>
  <iact:action type="add" startTime="79615">
    <iact:property name="dataType"/>
    <iact:actionData xml:id="d6">
      <inkml:trace xmlns:inkml="http://www.w3.org/2003/InkML" xml:id="stk6" contextRef="#ctx0" brushRef="#br0">4339 10636 0,'18'0'222,"35"0"-210,0 0-8,35 0 7,-35 0-7,35 0 7,35 0-5,-34 0 2,34 0 0,-35 0 0,36 0 0,-54 0-1,18 0 2,-35 0 0,-35 0-2,35 0 1,-35 0 8,-1 0 0,1 0 9,0 0-18,-1 0 2,36 0-2,18 0 2,-18 18-3,-1-18 4,54 18-4,-18-18 7,1 0-9,-19 0 4,18 0 0,-70 0-1,35 0 3,-35 0-2,17 0 7,-17 0-7,-1 0 40,36 0-29,-35 0-14,35 0 8,-36 0-11,19 0 8,-1 0-3,-18 0 2,1 0 14,0 0-6,-1-18 1,19 18-4,-19 0-7,1 0 9,17 0-8</inkml:trace>
    </iact:actionData>
  </iact:action>
  <iact:action type="add" startTime="100104">
    <iact:property name="dataType"/>
    <iact:actionData xml:id="d7">
      <inkml:trace xmlns:inkml="http://www.w3.org/2003/InkML" xml:id="stk7" contextRef="#ctx0" brushRef="#br0">14182 12400 0,'17'-18'136,"1"1"-126,0 17 26,-1 0-8,1 0-12,17 0-9,-17 0-1,-1 0 1,19 0 1,17 0 9,-18 0-9,0 0 0,0 0 0,18 0 0,0 0 9,-35-18-10,35 18 1,-36 0 2,36 0 7,-35 0-10,0 0 1,17 0-3,-17 0 5,-1 0-4,18 0 5,-17 0-5,35 0 3,-35 0-2,-1 0 1,19 0-1,-1 0 2,-17 0 0,17 0-2,-18 0 0,19 0 2,-19 0-1,19 0 2,-1 0-2,-17 0-2,-1 0 3,1 0-2,-1 0 1,19 0 1,-19 0 4,1 0-11,17 0 14,-17 0 16,0 0-21,-1 0-7,1 0 6,17 0-3,-17 0 1,17 0-1,18 0 10,-35 0-9,35 0 0,-36 0 0,18 0 0,1 0 0,17 0 0,-36 0 0,36 0 1,-35 0-3,35 0 3,-18 0-2,0 0 3,-17 0-3,17 0 3,-17 0-5,17 0 6,0 0 3,1 0-7,-1 0 10,-17 0-10,-1 0 1,19 0 1,-19 0 6,1 0 1,-1 0 0,1 0 74,0 0-50,17 0-17,-17 0-14,-1 0 14,19 0-7,-19 0 15,1 0 18,-1 0-9,1 0-21</inkml:trace>
    </iact:actionData>
  </iact:action>
  <iact:action type="add" startTime="135137">
    <iact:property name="dataType"/>
    <iact:actionData xml:id="d8">
      <inkml:trace xmlns:inkml="http://www.w3.org/2003/InkML" xml:id="stk8" contextRef="#ctx0" brushRef="#br0">13123 14217 0,'36'0'302,"-19"-18"-291,1 18-8,0 0 8,17 0 5,-18 0-10,19 0 18,-19 0-17,19 0 1,-1 0 1,0 0-1,36 0-1,-1 0 1,1 0 0,-36 0 1,36 0-1,-1 0-1,-17 0 2,0 0-2,0 0 2,-35 0-1,17 0 2,0 0-5,0 0 6,-17 0-5,0 0 12,17 0-3,-17 0-6,-1 0 5,19 0 3,-19 0-2,1 0-7,-1 0 0,1 0 0,0 0 1</inkml:trace>
    </iact:actionData>
  </iact:action>
  <iact:action type="add" startTime="136524">
    <iact:property name="dataType"/>
    <iact:actionData xml:id="d9">
      <inkml:trace xmlns:inkml="http://www.w3.org/2003/InkML" xml:id="stk9" contextRef="#ctx0" brushRef="#br0">15240 14235 0,'35'0'117,"53"-18"-111,54-17 6,-37 35-9,72 0 6,-18 0-1,35 0 0,-36 0 0,54 0 0,-106 0 0,53 0 0,-71 0-1,-71 0 2,1 0 0</inkml:trace>
    </iact:actionData>
  </iact:action>
  <iact:action type="add" startTime="143197">
    <iact:property name="dataType"/>
    <iact:actionData xml:id="d10">
      <inkml:trace xmlns:inkml="http://www.w3.org/2003/InkML" xml:id="stk10" contextRef="#ctx0" brushRef="#br0">19085 10354 0,'18'0'84,"35"0"-73,-18 0-6,36 0 4,17 0-2,0 0 3,36 0-3,17 0 2,-18 0-2,36 0 3,17 0-5,-70 0 6,106 0-4,-89 0 2,54 0-4,-54 0 4,-17 0-2,17 0 1,-52 0 1,-18 0-2,-36 0 2,1 0-2,0 0 2,-1 0-2,1 0 3,0 0 317,-1 0-317,19 0-5,-1 0 21,-17 0-19</inkml:trace>
    </iact:actionData>
  </iact:action>
  <iact:action type="add" startTime="148183">
    <iact:property name="dataType"/>
    <iact:actionData xml:id="d11">
      <inkml:trace xmlns:inkml="http://www.w3.org/2003/InkML" xml:id="stk11" contextRef="#ctx0" brushRef="#br0">20532 12365 0,'53'-18'175,"-36"18"-164,36 0-6,18 0 5,-36 0-5,36 0 3,-1 0 0,1 0 2,-36 0-3,35 0 1,1 0-1,-53 0 1,52 0 1,-17 0-1,-18 0 0,1 0 0,-1 0 0,-17-17 0,-1 17 1,19 0-3,34-18 3,-52 18 14,17 0-12,-17 0-5,-1-18 3,1 18-3,17 0 3,18 0 7,-35 0-1,-1-17-7,1 17 10,0 0-11,-1 0 1,36 0-2,-18 0 3,36-36-1,-36 36 0,1 0 0,17 0 1,-36 0-2,36 0 2,-35 0-3,52 0 4,-34 0-3,-1 0 2,35 0-2,-17 0 3,0 0-4,-18 0 4,18 0-3,-35 0 2,35 0-4,-35 0 6,17 0-5,-17 0 3,17 0 14,-18 0 1</inkml:trace>
    </iact:actionData>
  </iact:action>
  <iact:action type="add" startTime="150239">
    <iact:property name="dataType"/>
    <iact:actionData xml:id="d12">
      <inkml:trace xmlns:inkml="http://www.w3.org/2003/InkML" xml:id="stk12" contextRef="#ctx0" brushRef="#br0">23795 12382 0,'35'0'238,"0"0"-227,18 0-6,-17 0 5,-1 18-3,53-18 3,-53 0-5,18 18 4,-17-18-2,-1 0 2,0 0-2,-17 0 2,17 17-1,-17-17 8,-1 0-8,19 18 1,-19-18 7,18 0-8,-17 0 0,17 0 7,1 0-7,-36 18 1,35-18-3,-17 17 4,-1-17-4,19 0 4,-19 36-4,1-36 3,35 0-2,17 0 10,-52 0-9,52 17 1,1-17-2,-18 0 3,-18 0-4,53 0 2,-35 0 1,-17 0 0,17 0-3,-18 0 2,0 0 0,0 0 1,1 0-3,-19 0 11,1 0-9,0 0-1,17 0 3,0 0 7,0 0-12,-35-17 12,36 17-10,-1-18 2,18 18 6,-36-18-5,54 1 6,-53-1-8,17 18-3,0 0 11,-17-18-7,0 18-1,-1-17 1,18-1-3,-17 18 11,0 0 10,-18-18-11,35 18 15,0 0-25,1-17 10,-19-1 1</inkml:trace>
    </iact:actionData>
  </iact:action>
  <iact:action type="add" startTime="153442">
    <iact:property name="dataType"/>
    <iact:actionData xml:id="d13">
      <inkml:trace xmlns:inkml="http://www.w3.org/2003/InkML" xml:id="stk13" contextRef="#ctx0" brushRef="#br0">21131 14482 0,'-17'0'117,"-54"0"-106,18 0-6,18-18 4,-71-17-2,89 17 3,-36 0-4,0 1 5,-36-54 6,72 71-14,-18-18 7,17 1-3,18-1 3,-18-17-4,1 17 2,-1-35 0,0 36-1,1-19 2,17 1-1,0-18 0,-18 18 0,18-36-1,-35 36 3,17-18-1,1 18-2,-1-18 2,-17 18-2,17-18 2,18 35-2,0-17 2,-18 0-2,-17 17 2,35 0-3,0 1 4,0-1 5,0-17-9,0 17 10,0-35-7,0 18 7,18-36-8,-1 71 0,19-52 0,-1-1 0,18 0 0,-18 35 0,18-70 1,-18 70-1,1-35-1,16 0 2,1 18-1,0 17-2,18-34 4,-36 16-3,18 1 3,-18 17-4,36-17 3,-18 0-2,0 17 3,17 1-2,-34 17 0,34-36-3,-35 36 5,54 0-2,-54 0 0,18 0 0,0 0-1,-18 0 1,0 0 1,1 0-1,34 0 0,-17 0 2,-18 0-4,36 0 2,-18 0-1,-18 0 2,36 0-2,-54 0 3,19 0-5,-19 0 7,1 18 8,35 35-12,-36-18 10,1 0-11,35 36 0,-35-53 2,-1 34-1,18 19 0,-17-18 0,0 17 0,-1 1 0,36 53 1,-35-54-2,-18 1 2,35 17-3,-17-35 4,-1 0-3,-17 0 6,0 17 2,0-35-12,0 18 8,0-35-5,0 0 5,0 17-6,-17 18 4,17-18-2,-35 0 2,-36 1-1,18-19 0,0 1-1,-35 52 2,35-34-2,-35-19 2,-18 36-1,18-35-1,-18 0 2,18-18-2,0 0 2,-1 0-2,1 0 3,18 0-4,-1 0 3,53 0-2,-34 0 4,34 0-7,0 0 8,1 0 73,-1 0-74,0 0 11</inkml:trace>
    </iact:actionData>
  </iact:action>
  <iact:action type="add" startTime="156412">
    <iact:property name="dataType"/>
    <iact:actionData xml:id="d14">
      <inkml:trace xmlns:inkml="http://www.w3.org/2003/InkML" xml:id="stk14" contextRef="#ctx0" brushRef="#br0">24377 14429 0,'-18'0'150,"1"0"-126,-19 0-6,1 0-13,17 0 3,1 0 0,-18 0 1,-1 0-2,-34 0 1,-18 0 0,-18 0 1,17 0-1,-16 0 0,16 0 4,19 0-9,-1 0 14,18-18-2,36 0 2,17 1-1,0-1-8,0 0 0,0-17 2,-18 17-4,-17-17 3,35 18-4,0-36 5,0 35-4,-18 0 4,1-35-4,17 18 3,-36 0-2,36 17 3,-17-17-3,17 0 1,0 17 0,0-17 0,0 17 9,0 1-10,0-1 1,0 0 1,0 1-2,0-36 9,17 17-7,1 1-2,17-18 2,18 0-2,-35 0 2,52-17-1,-17-1 0,-17-17-1,-1 70 2,18-34-2,17 16 1,1-17 0,-54 36 0,36-1 0,0-17 1,-17 17 0,52 0-3,-18-17 3,-17 0-2,35 0 4,18-1 5,-88 19-11,0 17 4,-1 0-2,1 0 8,-1 0-5,1 0 6,17 17 0,18 19-10,-17-1 3,-19-35-2,19 18 2,-1-1-1,-18 18 0,1-17 0,17-18 0,-17 35 17,0 1-18,-18-1 9,0 0-7,35 18-1,-17-35 0,-18 35-1,17-18 2,-17 0-2,0 1 2,0 16-2,0-34 3,0 17-4,0 18 2,0 0 9,0-35-10,35 17 3,-35 0-4,0 1 19,0-19-18,0 1 2,0 17-1,0-17-1,0 0 2,-17 34-1,-36-34 0,18 53-1,-18-36 3,-18 18-5,1-36 6,17 19-5,-18-1 4,36 0-5,-18 1 6,0-19-6,18 1 5,17-1-4,0-17 4,1 0 93,-1 0-85,18 18-1</inkml:trace>
    </iact:actionData>
  </iact:action>
  <iact:action type="add" startTime="164430">
    <iact:property name="dataType"/>
    <iact:actionData xml:id="d15">
      <inkml:trace xmlns:inkml="http://www.w3.org/2003/InkML" xml:id="stk15" contextRef="#ctx0" brushRef="#br0">9596 16387 0,'17'0'148,"1"0"-138,-1 0-1,19 0 0,-1 0-3,18-18 3,0 18-3,0 0 4,17-35-4,-17 35 5,0 0-6,0 0 8,18 0-9,-54 0 4,54 0-1,-18 0 2,-36 0-2,54 0 2,-36 0-1,0 0-1,1 0 2,-1 0-2,0 0 3,36 0-4,-1 0 4,-17 0-4,0 0 4,18 0-2,17 0 0,0 0-2,-17 0 4,-18 0-4,0 0 4,17 0-4,-17 0 3,-18 0-2,36 0 2,-36 0-2,0 0 1,18 0 1,-35 0-2,53 0 1,-36 0 0,18 0 1,0 0-2,-18 0 2,18 0-1,-18 0 1,36 0-3,-18 0 3,17 0-2,-17 0 3,18 0-3,-36 0 2,18 0-2,17 0 1,-17 0-1,18 0 2,-18 0-1,17 0 1,-17 0-3,35 0 4,-17 0-2,-18 0-1,-18 0 0,36 0 1,-36 0 0,0 0 1,18 0-2,0 0 1,-35 0 1,52 0-1,-17 0 1,-35 0-2,35 0 2,0 0-2,-18 0 1,0 0-1,36 0 3,-36 0-4,18-18 4,18 18-3,-1-18 2,18 18-3,-17 0 3,17-17-3,36 17 2,-1-53 1,-35 53-2,36 0 2,17 0-1,-18 0 0,1 0 0,-18 0 3,88 0 4,-106 0-10,0 0 5,-17 0-3,-1 0 2,-52 0-2,52 0 2,-17 0-2,-35 0 3,0 0-5,-1 0 5,1 0 148,-1 0-148,19 0-4,-1 0 3,0 0-2,1 0 2,16 0-1,-34 0 1,0 0-1,17 0 3,-17 0-7,-1 0 5</inkml:trace>
    </iact:actionData>
  </iact:action>
  <iact:action type="add" startTime="168079">
    <iact:property name="dataType"/>
    <iact:actionData xml:id="d16">
      <inkml:trace xmlns:inkml="http://www.w3.org/2003/InkML" xml:id="stk16" contextRef="#ctx0" brushRef="#br0">9207 17709 0,'53'0'167,"18"-17"-156,52 17-4,36-53 3,18 53-7,17-35 6,17-1-1,1-17 0,-18 36 0,0-19 0,-71 36 0,-17-17 0,-18-18 1,-70 35-1,0 0 0</inkml:trace>
    </iact:actionData>
  </iact:action>
  <iact:action type="add" startTime="170712">
    <iact:property name="dataType"/>
    <iact:actionData xml:id="d17">
      <inkml:trace xmlns:inkml="http://www.w3.org/2003/InkML" xml:id="stk17" contextRef="#ctx0" brushRef="#br0">17868 17445 0,'18'0'74,"17"0"-56,-17 0-14,-1 0 2,36 0 3,-35 0-1,35 0 2,17 0-3,-34 0 2,34 0-1,1 0 0,17 0-2,0 0 4,-17 0-4,17 0 7,35 0 2,-52 0-12,-18-18 8,17 18-4,-34 0 1,34-35-1,-34 35 1,16-18 0,-34 18 0,35 0 0,-35 0 1,35 0-1,17 0 0,-35 0-1,36 0 1,0 0 0,-1 0 0,-35 0 1,36-17-2,-18 17 3,17-18-3,-52 18 2,35 0-4,-18 0 6,36-35-5,-36 35 4,36 0-5,-1 0 4,-52 0 0,35 0 0,17 0-4,-34 0 5,16 0-4,19 0 3,-53 0-1,52 0 0,-35 0 1,1 0-2,-19 0 2,19 0-1,-1 0 0,18 0 0,-35 0 0,52 0 0,-35 0 1,18 0-2,18 0 1,-36 0-1,53 0 2,-52 0-2,52 0 4,-53 0-5,36 0 3,-36 0-1,18 0-1,0 0 1,-36 0-1,36 0 1,-17 0 0,-1 0 0,0 0 0,18 0 0,-35 0 0,35 0 0,17 17 0,-35-17 2,18 0-3,18 0 2,-36 0-2,18 0 1,35 0-1,-52 0 3,16 0-5,19 0 5,0 0-4,-19 0 5,1 0-5,0 0 4,-17 0-2,17 0 0,-18 0-2,35 0 2,-34 0 0,52 0 0,-35 0 0,17 0 1,18 0-2,1 0 2,-1 0-2,0 0 1,0 0 0,18 0 0,-18 0 2,-35 0-3,35 0 6,-17 0-11,-18 0 7,17 0-1,-17 0 0,18 0-1,-18 0 2,35 0-1,0 0 0,0 0-1,1 0 2,69 0-1,-69 0-1,34 0 2,-35 0-1,18 0-1,-35 0 2,17 0-2,-35 0 2,0 0-1,-18 0 0,-17 0 0,-1 0-1,18 0 2,1 0-2,17 0 8,-36 0-5,54 0-3,-18 0 3,35 0-4,-70 0 5,70 0-6,-18 0 5,1 0-4,17 0 5,0 0-6,0 0 3,-17 0 0,0 0 2,17 0-4,0 0 2,-35 0 0,17 0 0,19 0 0,-19 0 0,-17 0-1,0 0 2,18 0-1,-1 0 1,-35 0-2,54 0 1,-19 0 2,1 0-3,17 0 3,-18 0-4,19 0 5,-1 0-7,0 0 6,-35 0-2,53 0-1,-36-17 1,1-1 0,17 18 0,-17-18 0,-1 18 1,-17 0-2,35 0 2,-17 0-3,17 0 4,-17 0-5,17 0 4,-35 0-1,35 0 1,-17 0-2,-19 0 2,19 0-2,17 0 4,-35 0-6,35 0 6,-17 0-6,-18 0 6,0 0-5,0 0 4,-18 0-2,-17 0-2,17 0 2,-18 0-1,19 0 1,-19 0 0,1 0 1,17 0-1,-17 0-1,0-17 33,-1 17 129,-34-35-152,-36 35-11,-36 0 3</inkml:trace>
    </iact:actionData>
  </iact:action>
  <iact:action type="add" startTime="189649">
    <iact:property name="dataType"/>
    <iact:actionData xml:id="d18">
      <inkml:trace xmlns:inkml="http://www.w3.org/2003/InkML" xml:id="stk18" contextRef="#ctx0" brushRef="#br0">9684 16563 0,'-18'0'42,"0"0"-28,1 0 67,-1 0-66,-17 0 1,17 0-6,1 0 8,-1 0-16,0 0 87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7T02:15:52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33">
    <iact:property name="dataType"/>
    <iact:actionData xml:id="d0">
      <inkml:trace xmlns:inkml="http://www.w3.org/2003/InkML" xml:id="stk0" contextRef="#ctx0" brushRef="#br0">21784 4674 0,'18'0'78,"17"0"-68,18 0-1,0 0-3,35 0 3,-35 0-2,70 0 2,-34 0-3,34 0 5,-17 0-6,-18 0 5,71 0-4,-36 0 2,-35 0-1,1 0 1,34 0 0,-35 0 1,1 0-1,34 0-1,-35 0 1,53 0 1,-35 0 0,0 0-2,-18 0 3,36 0-3,-36 0 2,35 0-3,-35 0 6,18 0-8,-17 0 7,-1 0-6,-18 0 4,-17 0-2,-18 0 1,36 0 0,-18 0 0,17 0 1,-17 0-1,18 0-1,17 0 1,-17-17 0,-18 17 0,52-18 0,-69 18 0,34 0 1,18-18 0,1 18-2,-1 0 0,-18 0 2,1 0-2,-18 0 3,-18 0-4,0 0 5,1 0-6,34 0 5,-17 0-4,0 0 3,0 0-2,-18 0 1,36-17 0,-18 17 0,0 0 1,35-36-2,35 36 1,1 0 0,-1 0 1,-70 0-2,35 0 1,-35 0 0,18 0 1,-1 0-2,-52 0 2,35-17-2,-35 17 43,17 0-24,-17 0-20,-1 0 57,18 0-46,-17 0-1,17 0-10,1 0 4,-1 17-4,-17-17 3,-1 0-1,1 0 7,0 0 25,-1 0-32,1 0 9,17 0-2,-17 0-6,-1 0-1,19 0 7,-19 18 129,1-18-136,35 53 0,-36-35 0,36-1 0,-17 1 2,-1-18 5,-17 18-8</inkml:trace>
    </iact:actionData>
  </iact:action>
  <iact:action type="add" startTime="12875">
    <iact:property name="dataType"/>
    <iact:actionData xml:id="d1">
      <inkml:trace xmlns:inkml="http://www.w3.org/2003/InkML" xml:id="stk1" contextRef="#ctx0" brushRef="#br0">27076 5327 0,'-18'0'62,"0"0"-46,-17 18 9,0 17-10,35 18-7,0-36 1,-18-17-1,18 53 0,-17-17 2,17-1-4,-36 0 3,36-17 8,0-1-11,0 1 4,0 0-3,0-1 6,0 1-10,0 0 15,0 17-5,0-17 4,0-1-9,18-17 0,-18 18 1,0-1-2,18 1 11,-1-18-13,1 0 21,35 0-20,-18 0 9,-17 0-4,17 0-5,0 0 3,-17 0 8,0 0-1,17 0-2,-35-18 2,0-17-8,0 18 0,0-19 0,0 19 0,0-19 0,0-17 8,0 36-8,0-18 1,0 17-2,0 0 18,0-35-17,0 36 17,0-1-8,0 0-1,-18 1-10,1-1 10,-1 18-9,0-18 34,1 1-34,-1 17 10,0 0-9,1 0 32,-1 17 23,0-17-39,18 18 0,0 0 49,0-1-58,0 19 49,0-19-54,18-17-4,0 18 3,-1 0 7,19-1-9,-19-17 18,1 18-18,0-18 1</inkml:trace>
    </iact:actionData>
  </iact:action>
  <iact:action type="add" startTime="14708">
    <iact:property name="dataType"/>
    <iact:actionData xml:id="d2">
      <inkml:trace xmlns:inkml="http://www.w3.org/2003/InkML" xml:id="stk2" contextRef="#ctx0" brushRef="#br0">27570 5415 0,'35'-18'119,"53"18"-111,-53 0 0,71 53 1,-35-17-1,17-1 0,0 0-1,0-17 4,-35 17-6,-35-35 5,-36 18 237,-35-1-240,36 1 1,-36-18 1,35 18-2,18-1 2,-53 1-3,18 0 6,17-1 2,1 1 4</inkml:trace>
    </iact:actionData>
  </iact:action>
  <iact:action type="add" startTime="16063">
    <iact:property name="dataType"/>
    <iact:actionData xml:id="d3">
      <inkml:trace xmlns:inkml="http://www.w3.org/2003/InkML" xml:id="stk3" contextRef="#ctx0" brushRef="#br0">28804 5433 0,'0'17'14,"0"19"-7,0-19 1,-17 36 10,-1-35-12,18 17 42,0-17-22,0-1-10,0 1-1,0 0-8,0-1 9,0 1 0,18-18 41,-18 18-51,17-1 4,1-17 14,0 0 0,17 0 0,-18 0-17,19 0 25,-19 0-24,-17-17-1,18 17 2,0-18-1,17 0 10,0-17-4,-35 0 3,18 35-10,-18-18 2,0 1-3,0-19 3,0 19-1,0-1 2,0 0-4,0 1 11,0-1 70,0-17-55,-18 35-23,1-18-2,17 0 10,-18 1-9,0 17-1,1 0 3,-19-18-4,19 18 10,-1-17-6,0 17-5,-17 0 11,18 0-8,-1 0 0,-17 0 24,17 0 17,0 0 14,1 0-22,17 17 23,0 18-46,0-17-3,0 0 2</inkml:trace>
    </iact:actionData>
  </iact:action>
  <iact:action type="add" startTime="18149">
    <iact:property name="dataType"/>
    <iact:actionData xml:id="d4">
      <inkml:trace xmlns:inkml="http://www.w3.org/2003/InkML" xml:id="stk4" contextRef="#ctx0" brushRef="#br0">26264 5750 0,'-17'0'144,"17"18"-118,0 0-18,0 17 0,0-18-2,0 1 2,0 17 0,0-17 0,0 0-1,0-1 2,0 19 14</inkml:trace>
    </iact:actionData>
  </iact:action>
  <iact:action type="add" startTime="19222">
    <iact:property name="dataType"/>
    <iact:actionData xml:id="d5">
      <inkml:trace xmlns:inkml="http://www.w3.org/2003/InkML" xml:id="stk5" contextRef="#ctx0" brushRef="#br0">29863 5838 0</inkml:trace>
    </iact:actionData>
  </iact:action>
  <iact:action type="add" startTime="39728">
    <iact:property name="dataType"/>
    <iact:actionData xml:id="d6">
      <inkml:trace xmlns:inkml="http://www.w3.org/2003/InkML" xml:id="stk6" contextRef="#ctx0" brushRef="#br0">3122 6350 0,'18'0'56,"-1"0"-48,1 0-2,17 0 4,-17 0-4,35-18 2,17 18 0,19 0 0,34 0 0,18 0 0,-17 0 1,17 0 0,70 0-3,-34-17 4,-18-19-3,-18 36 2,-18-17-3,-17 17 4,-71-18-4,36 18 6,-18 0-7,-36 0 5,36 0-4,-17 0 3,-1 0-2,18 0 2,17 0-2,18 0 1,1 0 0,34 0 0,18 0 2,-53-17-3,18 17 0,-18 0 1,-52 0 0,52 0 1,-17 0 0,-19 0-3,-16 0 4,-1 0-4,-17 0 4,-1 0 12,36 0-7,0 0 1,-35 0-6,35 0-3,-18 0 0,0 0 1,0 0 0,1 0 1,17 0-2,35 0 2,0 0-2,0 0 2,71 0-2,0-53 2,35 35-1,-35-17 1,17 35-3,-17-18 4,-18-17-4,-18 17 5,1-17-6,-18 35 7,-54 0-7,37 0 5,-19 0-4,-17 0 5,18 0-6,-36 0 5,-17 0-4,-1 0 2,19 0 0,-19 0 0,1 0 0,52 0 1,1 0-2,17 0 1,0 0 0,53 0 0,18 0 1,-18 0-1,0 0 0,36 0-2,17 0 3,-53 0-2,35 0 3,-52 0-4,-36 0 4,-17 0-4,17 0 3,18 0-1,-1 0 1,1 0-2,18 0 1,-1 0-1,-52 0 1,52 0 0,36 0 0,-18 0 0,18 0 1,-18 0-2,71 0 1,-107 0 0,54 0 0,-35 0 1,-36 0-2,35 0 3,-34 0-3,52 0 1,-18 0 0,1 0 2,-19 0-4,1 0 4,0 0-3,0 0 2,-53 0-2,70 0 4,-70 0-7,18 0 4,-1 0 0,-52 0 0,53 0 1,-19 0-2,19 0 1,-18 0 0,35 0 1,-17 0-2,17 0 1,-18 0 1,19 0-2,-1 0 1,0 0 0,0 0-1,0 0 3,-17 0-4,35 0 5,88 0 7,-88 0-14,17 0 6,-35 0-4,36 0 3,35 0-3,-71 0 4,0 0-3,0 0 0,-35 0 1,0 0 1,35 0-1,-17 0 0,-1 0 0,18 0 0,36 0 0,17 0-1,71 0 2,-36 0 0,0 0 0,1 0-2,-36 0 2,18 0-2,-53 0 4,105 0 6,-140 0-15,-1 0 9,-17 0-5,0 0 4,-35 0-4,17 0 3,0 0-2,1 0 1</inkml:trace>
    </iact:actionData>
  </iact:action>
  <iact:action type="add" startTime="42979">
    <iact:property name="dataType"/>
    <iact:actionData xml:id="d7">
      <inkml:trace xmlns:inkml="http://www.w3.org/2003/InkML" xml:id="stk7" contextRef="#ctx0" brushRef="#br0">9560 7902 0,'18'0'60,"52"0"-44,-17 0-8,0 0 0,35 0 0,-17 0 2,123 0 7,-35 0-12,-18 0 5,-18 0-3,19 0 3,16 0-5,-52 0 6,53 0-3,-36 0 2,-34 0-7,34 0 7,-70 0-3,35 0 4,-17 0-6,-18 0 2,-1 0 2,1 0-3,0 0 5,-17 0-4,34 0 1,1 0 0,-1 0 1,-17 0-2,18 0 2,17 0-2,-35 0 2,17 0-2,-17 0 3,0 0-4,0 0 2,0 0 0,18 0 1,-1 0-3,18 0 4,-52 0-3,52 0 2,-18 0-3,19 0 3,-1 0-1,35 0 0,-35 0 0,1 0-1,34 0 2,36 0-2,-53 0 2,70 0-1,-17 0 0,35 0-1,-18 0 2,-17-17-2,0-1 2,-71 18 0,0 0-1,0 0-1,1 0 2,-19 0-3,1 0 5,-1 0-6,18 0 7,1 0-7,16 0 3,1 0 0,-18 0 1,1 0-3,34 0 3,-35 0-2,36 0 2,-36 0-1,0 0 0,36 0 0,-36 0 0,35 0 1,-17 0-2,0 0 2,-18 0-1,-53 0 1,18 0-2,-35 0 2,0 0 5,-1 0 74,1 0-79,0 0 6,-1 0-5,1-18 284,35 18-269,-18 0-15,0 0-7,18 0 10,-17 0-9,-19 0 6,1 0-3,-1 0 64,1 0-62,0 0 14</inkml:trace>
    </iact:actionData>
  </iact:action>
  <iact:action type="add" startTime="45595">
    <iact:property name="dataType"/>
    <iact:actionData xml:id="d8">
      <inkml:trace xmlns:inkml="http://www.w3.org/2003/InkML" xml:id="stk8" contextRef="#ctx0" brushRef="#br0">4798 7726 0,'17'0'86,"1"0"-67,0 0 5,35 0-3,-18 0-12,35 0-1,1 0 1,17 0-3,-35 0 3,35 0-2,-35 0 3,18 0-4,-1 0 4,19 0-3,-1 0 1,-18 0-1,1 0 3,-18 0-4,17 0 3,1 0-1,-54 0-1,19 0 2,-19 0 8,1 0 78,17 0-87,-17 0 1,0 0-3,17-18 3,-17 18-2,-1 0 1,1 0 8,17 0 57,-17 0-65,35 0 1,17 0-3,1 0 4,-36 0-4,36 0 4,-19 0-4,-34 0 4,0 0-4</inkml:trace>
    </iact:actionData>
  </iact:action>
  <iact:action type="add" startTime="61417">
    <iact:property name="dataType"/>
    <iact:actionData xml:id="d9">
      <inkml:trace xmlns:inkml="http://www.w3.org/2003/InkML" xml:id="stk9" contextRef="#ctx0" brushRef="#br0">5186 7726 0,'-18'17'71,"1"-17"-54,-1 0-10,0 0 2,1 0-2,-1 0 33,0 0-30,1 0-4,-1 0 4,-17-17-4,0-1 5,-1 1-6,-34-19 5,52 19-4,-17-1 5,-53-35-5,70 35 3,-17 1-2,17-1 8,-17 18 2,35-17 1,0-1-11,-18 0 1,0 18 8,18-17-9,0-1 1,0 0 9,0-35-10,0 18 18,0 17-8,0 1-10,0-1 1,0 1-2,0-1 4,0 0-3,18 18 0,0-70 2,-1 70 0,19-36-3,-1 1 3,-35 18-2,35-19 2,0-17-1,1 0-1,-1 36 2,-17-18-2,17-1 2,18-17-1,0 18 1,0 17-2,-36 18 1,1-17 0,17-19 2,-17 36-4,17-17 4,18-1-4,-53 1 4,18 17-4,17-18 3,0 18-2,-17-18 2,0 1-2,34 17 2,-34-18-1,17 18 0,18-18 0,18 18-1,-36 0 4,106 0 4,-70 0-9,17 0 3,-35 0-2,35 0 1,-17 0 0,17 0 0,-35 0 0,-18 0 2,36 0-4,-36 0 4,0 0 6,-17 0 14,-1 0-22,-17 18 7,18-18-6,-18 18-1,35 17-1,-35 0 10,18 18-8,-18 0 7,18-18-10,-18 1 4,0-1-3,0 0 3,0-17-4,0-1 3,0 19-2,0-1 3,0 18 6,0-35-9,0 17 4,0 0-7,0 0 12,0-17 1,0 0-9,0-1 8,0 1-7,0 17-3,0 0 9,0-17-6,0 17 1,-36-17-2,19 0-2,-1-1 4,-17 1-5,0 0 6,17-1-5,-17 1 4,-1-18-3,36 18 1</inkml:trace>
    </iact:actionData>
  </iact:action>
  <iact:action type="add" startTime="67700">
    <iact:property name="dataType"/>
    <iact:actionData xml:id="d10">
      <inkml:trace xmlns:inkml="http://www.w3.org/2003/InkML" xml:id="stk10" contextRef="#ctx0" brushRef="#br0">1535 9613 0,'0'-35'110,"0"17"-98,0 1 10,17-1 2,1 18-14,17-35-6,0 35 6,18 0-4,-35 0 5,53-18-6,-1 0 6,1 18-6,-36 0 4,88-52-2,1 52 2,17 0-2,35 0 1,-35 0 1,-17 0-1,-36 0 0,18 0 0,-53 0 0,0 0 0,-18 0 1,0 0-2,1 0 1,-1 0 0,0 0 0,-17 0 0,-1 0 1,36 0-3,0 0 4,0 0-4,0 0 4,35 0-4,53 0 5,-35 0-5,0 0 3,18 0-1,-1 0-2,53 0 2,-52 0 1,-1 0-2,-17 0 1,18 0 0,-1 0 0,-35 0 1,36 0-2,-36 0 2,0 0-1,0 0 3,-17 0-7,0 0 6,-36 0-4,18 0 4,17 0-4,-52 0 5,35 0-5,-18 0 3,18 0-3,-18 0 5,18 0-5,-35 0 3,35 0 6,-36 0 1,19 0-9,-19-18 2,1 18-1,35 0-1,17-18 1,-34 18 0,52-17 2,-35-1-3,35 18 2,0-18-2,0 18 1,36-17-1,-36 17 3,36 0-5,-36 0 5,0 0-3,35 0 3,-52 0-5,17 0 5,-17 0-3,-18 0 3,17 0-4,1 0 3,-18 0-1,0 0-1,17 0 2,-17 0-1,0 0 0,0 0 0,-18 0 0,0 0 0,1 0 0,-19 0 0,19 0 0,-1 0 0,0 0 1,0 0-2,36 0 3,-18 0-4,-18 0 4,36 0-5,-1 0 6,19 0-5,-72 0 3,36 0-3,18 0 5,-36 0 4</inkml:trace>
    </iact:actionData>
  </iact:action>
  <iact:action type="add" startTime="70157">
    <iact:property name="dataType"/>
    <iact:actionData xml:id="d11">
      <inkml:trace xmlns:inkml="http://www.w3.org/2003/InkML" xml:id="stk11" contextRef="#ctx0" brushRef="#br0">3563 11289 0,'53'0'391,"-18"0"-380,53-18-7,-35 18 7,0 0-6,35 0 6,-35-17-6,18 17 5,-36 0-4,18 0 5,0 0-3,0-18-2,0 18 2,-35 0-1,34 0 2,-16-18-1,-1 18 0,36 0 0,-19 0 0,-16 0 0,34 0 1,-34 0-1,-1 0 1,-18 0-3,19 0 4,-19 0-4,1 0 6,0 0-5,17 0 8,-17 0-5,-1 0-5,19 0 2,-1 0 2,35 0 0,-34 0-3,17 0 3,35 0-2,-35 0 1,17 0 1,-52 0-1,52 0 0,-52 0-1,35 0 2,-35 0-1,-1 0-1,19 0 1,-19 0 0,1 0 48,-1 0-47,1 0 14</inkml:trace>
    </iact:actionData>
  </iact:action>
  <iact:action type="add" startTime="73424">
    <iact:property name="dataType"/>
    <iact:actionData xml:id="d12">
      <inkml:trace xmlns:inkml="http://www.w3.org/2003/InkML" xml:id="stk12" contextRef="#ctx0" brushRef="#br0">5662 11289 0,'53'0'206,"18"0"-197,17 0-2,35-18 5,18 18-9,0 0 7,-17 0-2,-1 0 1,1 0-2,-36 0 0,0 0 1,-17 0 1,-54 0-2,1 0 138</inkml:trace>
    </iact:actionData>
  </iact:action>
  <iact:action type="add" startTime="76554">
    <iact:property name="dataType"/>
    <iact:actionData xml:id="d13">
      <inkml:trace xmlns:inkml="http://www.w3.org/2003/InkML" xml:id="stk13" contextRef="#ctx0" brushRef="#br0">9207 11060 0,'-17'0'43,"34"-18"-33,36 18-2,-17 0 0,17-18 0,17 18-1,1 0 2,-18-17-1,35 17 0,-53-18 0,53 18 1,18-35-2,-18 35 2,-17 0-2,17 0 4,-53 0-5,36 0 3,-1 0-3,-34 0 5,17 0-6,0 0 6,-18 0-6,0 0 6,18 0-6,0 0 6,0 0-6,-18 0 3,53 0 0,-17 0 1,-18 0-1,35 0-1,35 0 1,-34 0 0,34 0 0,1 0 1,17 0-1,-18 0-1,-35 0 3,36 0-4,-36 0 3,0 0-1,-17 0 0,17 0-2,-53 0 4,18 0-4,0 0 5,-18 0-5,1 0 3,-1 0-3,-17 0 4,17 0-2,0 0-1,0 0 1,1 0 0,34 0 1,-34 0-2,16 0 1,19 0 0,-18 0 0,17 0 1,-17 0-1,0 0-1,-35 0 2,53 0-2,-54 0 4,1 0-5,-1 0 5,1 0 4,17 0-9,-17 0 18,0 0-17,-1 0 3,19 0-4,16 0 2,-34 0 0,35 0 1,-18 0-1,18 0 0,-18 0 2,36 0-4,-18 0 2,18 0 0,17 0 1,-35 0-2,35 17 1,0 1-2,18-18 4,35 35-3,-18 1 2,-34-36-2,16 0 2,-16 17-2,-19-17 3,-35 0-4,1 18 3,-1-18-2,0 0 18,-17 0 30,0 0-31,17 0-8</inkml:trace>
    </iact:actionData>
  </iact:action>
  <iact:action type="add" startTime="82627">
    <iact:property name="dataType"/>
    <iact:actionData xml:id="d14">
      <inkml:trace xmlns:inkml="http://www.w3.org/2003/InkML" xml:id="stk14" contextRef="#ctx0" brushRef="#br0">11695 11007 0,'0'17'6,"-18"-17"6,0 18 25,-17 0 11,0-18-39,-1 0 0,1 0-3,-35 0 3,17 0-1,-35 0 1,-18 0-2,17 0 1,54 0-1,-35 0 2,-1 0-2,53 0 3,18-18-4,-35 0 4,18 18 12,17-17-12,0-19 5,0 1 25,0 17-24,-18 1-8,18-1 8,0 1 0,0-1-8,0 0-1,0-17 3,0 17-4,0-17 10,0 17-7,0 1-2,0-18 4,0 17 5,0-35-11,0 18 11,0-1 0,0 19-8,0-19 0,0 19 5,0-1-6,0-17-1,0 17 1,0 1 1,18-19 1,-18 19-3,0-1 4,17-35-3,1 36 8,-1-36-5,19 17 7,-19 1-12,19 35 6,-36-18-6,17 1 5,19-1-4,-1-17 5,18 0-6,-18-1 4,36 1-1,-18 0-1,-18-1 2,53-16-2,-70 34 2,52 18 0,1-18-3,17 1 4,18-36-3,17 35 0,36 18 2,-71-18-2,36-17 1,-1 35 0,-35-17 2,18-19-4,-18 19 3,-17-1-2,-53 18 3,52 0 7,1-18-12,-54 18 5,54-17-4,17 17 2,0 0 0,-17-18 0,-1 18 0,-52 0 0,0 0 0,17 0 0,-17 0 24,-1 0 0,1 0-15,-1 0-8,1 0-3,0 0 5,17 0-6,0 35 5,18 1-4,-35-1 3,17-17-1,-17-18 0,17 17-1,0 1 4,-35-1-6,36 1 4,-36 17 7,35 1-9,-17-19 1,-1 1 0,1 17 0,-1-17 17,1-1-18,-18 1 3,18-18-5,17 35 12,0-17-1,1 17-5,-19-35-5,36 18 4,18 17-4,-36-17 1,18 0 2,-36-1-1,19 1 0,-1 17-1,-17-35 2,-18 18-1,0-1 0,17 1 0,-17 35 0,18-18 0,0-35 0,-18 35 0,0-17 1,0 0-2,0 17 2,0-17 14,0 17-13,0-17-4,0 17 3,0-18-2,0 19 4,0-19-7,0 1 6,0 0-2,0-1 7,0 19 2,-18-36-10,0 35 0,1 0 10,-1-17-9,0-1 0,1 1-1,-1 0 3,0-18-4,1 17 4,17 1 6,-35 0-10,17-1 4,18 1-4,-35 0 11,17-18-8,18 17-1,-18 1-1,1-18 17</inkml:trace>
    </iact:actionData>
  </iact:action>
  <iact:action type="add" startTime="88689">
    <iact:property name="dataType"/>
    <iact:actionData xml:id="d15">
      <inkml:trace xmlns:inkml="http://www.w3.org/2003/InkML" xml:id="stk15" contextRef="#ctx0" brushRef="#br0">20355 11024 0,'0'36'110,"0"-19"-88,-17 1 2,-1-18 8,-17 17-24,17-17 9,-17 0-10,17 0 3,-17 0-5,-18 0 5,18 0-4,-18 0 3,-18 0-1,36 0 2,-53 0-5,0 0 5,-18 0-3,18 0 2,35 0-2,0 0 3,35 0-4,0 0 3,-17 0 6,17 0 0,1-17 9,-1 17-7,1-18-9,-1 1 0,0 17 9,1 0-11,-1-18 4,-17 0-4,-1 1 11,19-1-8,-36 0-1,18 1 1,-1-1-4,1 18 5,0-18-4,17 1 4,-17-1-4,17 1 11,1-1-9,17 0 0,-18 18-1,-17-35 2,17 17-2,-17-35 10,-1 36-9,1-18 8,18 17-8,-1 0 1,0 1-2,1-1 3,17 0-4,-18 1 4,0-1-3,1 18 1,17-35-1,-18 17 1,-17 0 0,35 1 0,-18-1 7,18 1-6,-17-19-2,-1 19 1,18-1 0,0 0 0,-18 1 0,18-19 0,-17 19 1,17-1-2,0-17 1,0 17 2,-18 18-3,18-17 2,0-19-3,0 19 11,0-1-8,0 0-2,0 1 4,0-1-7,0-17 13,0 17-7,0 1-4,0-1 1,35 18 1,-17-35 1,0 35-1,34-18 0,-16 0 0,34-17 11,-17 17-17,18-17-1,35 0 9,-71 17-2,35-17 1,-17 0-2,0 17 2,18 0-2,-18 18 3,-18-17-4,36-18 5,-19 35-6,37 0 5,-36-18-4,35-17 3,0 17-3,-17-17 4,-1 17-4,1 0 3,-1-17-2,-17 35 1,0-17 1,-18-1-1,36 18 0,-18-53 0,0 53 0,17-18-1,1 18 9,-36-17-7,18 17-1,18-36 1,-1 19-3,1 17 4,-18-18-3,0 18 2,70-70-2,-70 70 2,35-18-2,-35 18 0,18-18 2,-1 18-1,1 0 0,17-17 0,0 17 0,-17-36 0,17 36 0,35-17 0,-52 17 0,17-18 1,18 0-1,-18 18 0,0-35 0,18 35-1,-18-17 2,0 17-1,18-18 0,-17 0-1,-1 18 2,0 0-1,0 0 2,-17 0-6,17 0 6,-18 0-4,1 0 5,-18 0-6,53-53 4,-71 53-2,18 0 2,88-17 6,-88 17-6,-18 0-2,36 0 2,-54 0 0,54 0-2,0 0 1,17 0 1,-18 0-3,18 0 3,18 0-2,-18 0 3,-17 0-3,17 0 2,-52 0-2,34 0 3,-52 0-4,35 0 4,-36 0-4,36 0 2,18 0 0,-54 0 0,1 0 0,35 0 0,-35 0 0,17 0 0,-18 0 1,36 0-2,0 0 1,18 0 0,-18 17 0,53 1 0,17 17 1,1 1-2,-54-36 2,36 17-2,-18-17 2,36 18-2,-19-1 2,19-17-3,-89 36 4,53-36-4,-17 17 5,-53-17-4,35 0 1,-1 18 7,-34-18-8,0 18 2,52 17-1,-34-17 0,34-18-1,-35 17 2,71 1 0,-35 17-3,-54-35 3,54 0-2,0 18 3,-54-18-3,1 0 2,52 17-2,-17 19 9,-35-36-7,0 17-2,34 1 2,-34-18 11,-18 18-17,35-18 6,1 17-2,-1 19 1,18-19 0,35 18 0,-17 1 0,34-1 0,1 0 0,-18-17 0,-35 0 1,-17-1-1,-1-17 0,-17 0 0,-1 18 55,1 17-47,-1-35-1,1 35-5,0-17-2,-1-18-1,-17 18 1,36-1 0,-19 1-1,19 17 2,-19 0 8,1-17 6,0-18-6,-18 35-8,17 1-2,1-36 0,-18 35 2,17-35-2,-17 18 3,36 17-4,-36-17 4,17-1 6,1 18-2,-18 1 10,0-1-8,0-17-8,0-1 9,0 1-1,0 0-2,0-1 3,0 1-8,-18-1-3,1 19 5,-1-19-5,-17 19 3,17-1-3,1-35 5,17 35-6,-36 0 5,1 1-4,17-36 3,1 35-2,-1-17 1,0-18 1,18 17-1,-35 19 0,17-36 0,-17 53 0,18-36 0,-1-17-1,-17 53 1,17-53 1,0 18-2,-35-18 9,36 0-6,-36 0-3,18 0 2,-1 0-2,-34 0 4,35 0-7,-18 0 7,17 0-5,-17 0 3,0 0-2,18 0 3,-18 0-4,18 0 3,-18 0-2,-17 17 1,17-17-1,-36 36 3,19-36-3,-18 17 1,-1-17 0,19 0 0,17 0 0,-35 0-1,-18 0 3,0 0-4,18 0 3,-36 0-1,-52 0 1,53 36-3,-36-19 6,-18 18-8,19 1 7,17-36-5,17 17 3,1 1-3,34-18 4,-16 35-4,-19-17 2,36-18 0,17 18 1,-52-18-1,35 0 0,0 0 0,-1 0 0,-16 0 0,16 0 0,1 0 0,-53 0-1,18 0 2,-1 0-1,-17 0 1,-18 0-2,53 0 3,-70 0-4,17 0 4,36 0-4,-18 0 4,52 0-4,1 0 4,18 0-2,-1 0-1,1 0 0,-19 0 3,1 0-4,35 0 3,-53-18-2,18 18 0,0 0 1,0-18 0,-18 18 0,18-17 0,17 17 0,-35 0 1,36 0-1,-18 0 1,52 0-1,-34 0-2,-1 0 5,36 0-5,17 0 4,-17 0-3,0 0 0,17 0 1,-17-18 0,0 18 0,-1 0 1,-34 0-1,17 0-1,-18 0 1,36 0 0,-35 0 0,52 0 1,-17 0 0,17 0-3,0 0 3,-17 0 55,17 0 80,1 0-129,-18 0-7,-18 35 9,35-17-11,0 0 5,1-18-6,-1 0 6</inkml:trace>
    </iact:actionData>
  </iact:action>
  <iact:action type="add" startTime="130057">
    <iact:property name="dataType"/>
    <iact:actionData xml:id="d16">
      <inkml:trace xmlns:inkml="http://www.w3.org/2003/InkML" xml:id="stk16" contextRef="#ctx0" brushRef="#br0">20373 11024 0,'-18'36'87,"1"-36"-71,-19 17-8,19-17 0,-19 18 0,19-18-1,-1 0 3,1 17-3,-1-17 2,0 0-2,-17 18 2,35 0 8,-18-18-11,1 0 4,-1 0-4,-35 0 9,0 0 3,36 0-11,-36 17 1,17-17 2,1 0-3,0 0 0,0 0 2,-1 0-1,-34 0 0,52 0 0,-35 0 0,36 0 0,-36 0 0,17 0-1,1 0 2,0 0-1,-1 0 0,19 0-2,-36 0 3,35 0-1,1 0 1,-19 0-3,19-17 10,-1 17 10,0 0-18,1-18-2,-1 18 3,-35-18-1,0 18 1,-17-35-2,52 35 1,-35-17 0,18 17 0,17 0 0,18-18 1,-35 18 10,35-18-3,-18-17-12,1 17 7,17 1 5,-36-19-8,1 1 0,0 18-2,0-19 3,17 19-3,-35-36 4,18 53-2,-18-53-2,35 35 3,1 1-1,17-19 7,0 19-7,0-1 1,0-17 0,0-1-2,0 19 1,0-19-1,0 19 3,0-1-5,0 1 6,17-19-5,-17 19 6,0-1-8,18-17 6,-18-1-4,18 19 3,-18-18 8,0-1-11,35-17 10,-18 36 1,1-19-10,0-16 2,-1 16-2,1 1 2,0 0-1,-1-1 0,19 1 0,-1 0 0,0 0 8,-17 17-9,-1 0 10,1 1-8,0-1-2,17 0 4,-17 1-7,-1-1 5,36 0-2,18-34 2,-36 34-1,36 18-1,-54 0 2,36-35-2,0 17 2,0 0-2,-18 1 2,18 17-1,0-36 0,0 19 1,35-1-3,-70 18 2,88-17 0,-89-19 1,54 19-1,-18 17-1,0-18 3,-18-17 8,-17 35-14,-1 0 5,36-18-2,-35 18 9,-1 0-6,19 0-3,-19 0 1,19 0 1,-1-18-3,18 18 3,-36 0-1,1 0-1,0 0 1,-1 0 1,1 0-2,17 0 9,-17 0-7,35 0 9,-36 0-12,1 0 2,35 0-1,-35 0 3,52 18-3,-17-18 2,0 18-2,18-1 2,-18 1-2,35 17 1,0-17 0,-18 0 0,1-1-1,0 1 2,-71-1-2,35-17 3,-18 0-3,1 18 9,0 0 0,-18-1 0,17 1-9,19 0 9,-19-1-6,1 1-4,0-18 5,-1 18-6,1-1 5,0-17-4,17 35 10,-18-17 1,-17 0-10,18-18 1,0 17 1,-1 19-2,-17-1 12,18 18-14,17-18 4,-17 0-2,0 18 3,-18-35-4,35 35 3,-35-35-1,17-1 1,-17 1-2,0-1 4,0 1 3,0 17-8,0-17 21,0 0-22,0-1 6,0 1-6,0 17 4,0-17-2,0 17 2,0 0-2,0 1 10,-17 17-11,-1-36 3,18 18-1,0 1 1,-17-36-2,-1 35 2,0-17-2,18-1 2,0 1-2,-17 0 9,-1 17-6,-17 0-4,35-17 4,-36 17-4,19-17 2,-18-1 0,17 1 0,0 17 0,-17-17 1,17-18 1,1 18-4,-1-1 18,0-17 0,-17 18-8,17-1-8,1-17 1,-1 18-2,-17-18 1,-18 18 3,35-18-7,-35 17 6,1 19-3,34-36 1,-35 17-2,0-17 5,35 18-4,-17-18 2,0 35-2,17-35 16,1 0-14,-19 18-2,-17-1 9,18-17-7,17 0-2,-17 18 1,18-18 11,-1 0 58,0 0-61,1 0 114,-1 0-121,-17-35 7,35 17-8</inkml:trace>
    </iact:actionData>
  </iact:action>
  <iact:action type="add" startTime="133780">
    <iact:property name="dataType"/>
    <iact:actionData xml:id="d17">
      <inkml:trace xmlns:inkml="http://www.w3.org/2003/InkML" xml:id="stk17" contextRef="#ctx0" brushRef="#br0">19738 7973 0,'0'-18'30,"-18"18"12,1 0-35,-1 18 32,0-1-31,1-17 1,17 18 6,0 17-6,-18 18 7,0-17 3,-17 16-16,35-34 8,0 0-5,0 17 3,-17-35-2,-19 71 3,36-54 4,0 1-6,0-1 0,0 1 1,0 17 10,0-17 90</inkml:trace>
    </iact:actionData>
  </iact:action>
  <iact:action type="add" startTime="134989">
    <iact:property name="dataType"/>
    <iact:actionData xml:id="d18">
      <inkml:trace xmlns:inkml="http://www.w3.org/2003/InkML" xml:id="stk18" contextRef="#ctx0" brushRef="#br0">19685 7955 0,'18'-18'189,"-1"18"-171,1 0 5,0 18-16,-18 0 9,17-1-8,1 1 16,-1 0-7,-17-1 0,18 1 16,0 0-16,-18-1 20,0 1 18,17 17-39,-17-17 16,0-1-15,0 1-9,18 17 9,-18-17 15,0 0-14,0-1-4,0 1-8,0 0 10,0-1-8,0 1 0,0-1 0,0 19 0,0-19 0,0 1 0,0 0 57</inkml:trace>
    </iact:actionData>
  </iact:action>
  <iact:action type="add" startTime="136910">
    <iact:property name="dataType"/>
    <iact:actionData xml:id="d19">
      <inkml:trace xmlns:inkml="http://www.w3.org/2003/InkML" xml:id="stk19" contextRef="#ctx0" brushRef="#br0">19667 8273 0,'53'0'366,"18"0"-357,17 0-3,18 35 2,-89-35 0,19 0-1,17 18 2</inkml:trace>
    </iact:actionData>
  </iact:action>
  <iact:action type="add" startTime="138159">
    <iact:property name="dataType"/>
    <iact:actionData xml:id="d20">
      <inkml:trace xmlns:inkml="http://www.w3.org/2003/InkML" xml:id="stk20" contextRef="#ctx0" brushRef="#br0">20443 8308 0,'-17'0'92,"17"18"-65,0 17-11,0-18-2,0 1 10,0 17-7,0-17 15,0 0-18,0 17 10</inkml:trace>
    </iact:actionData>
  </iact:action>
  <iact:action type="add" startTime="139166">
    <iact:property name="dataType"/>
    <iact:actionData xml:id="d21">
      <inkml:trace xmlns:inkml="http://www.w3.org/2003/InkML" xml:id="stk21" contextRef="#ctx0" brushRef="#br0">20426 8167 0</inkml:trace>
    </iact:actionData>
  </iact:action>
  <iact:action type="add" startTime="159345">
    <iact:property name="dataType"/>
    <iact:actionData xml:id="d22">
      <inkml:trace xmlns:inkml="http://www.w3.org/2003/InkML" xml:id="stk22" contextRef="#ctx0" brushRef="#br0">21537 9631 0,'0'-18'94,"0"-17"-38,0 17-41,-18 18-5,18-17 8,-17-19-13,-1 19 5,18-1-5,-17 0 5,-19 1-4,19-18 5,-19-1-6,19 19 5,-19-1-3,-17 18 2,36-18-3,-1 1 3,-35 17-1,18-36-1,-18 19 1,0-1 1,0 18 0,0 0-1,-17-35 0,17 17 0,18 18 1,17 0-4,0 0 5,1 0 0,-19-17-3,19 17 71,-1 0-71,0 0 1,1 0 24,-18 0-16,17 0 9,0 0 35,1 0-55,-19 0 1,-17 0 4,36 0-4,-54-18 4,-35-17-4,36 17 2,52 18 1,-52-18 0,52 1 0,-17 17 13,17-18 50,0 0 74,-17 1-138,0-18-3,-18-1 4,-35 19-1,17-1 1,36 18-3,-18-35 5,35 35-5,-17 0 3,18 0 134</inkml:trace>
    </iact:actionData>
  </iact:action>
  <iact:action type="add" startTime="161241">
    <iact:property name="dataType"/>
    <iact:actionData xml:id="d23">
      <inkml:trace xmlns:inkml="http://www.w3.org/2003/InkML" xml:id="stk23" contextRef="#ctx0" brushRef="#br0">19667 8731 0,'0'36'174,"0"-19"-157,-17 1 14,-1-1-14,0 1-11,1 0 27,-1-18 152,-17 17-178,17-17 0,-17 18 4,0-18-6,-18 0 5,17 18-2,-16-18 0,34 0-2,36 0 243,-1 0-240,18 0-3,-17 0 21,0 0 18,-1 0 85,1 0-27,0 0-86,17 0-3,-17 0-5,-18 17-3,17 1 141,1 0-139,0-18 16,-1 17-17,1-17 65,-1 0-7,1 18-59,0-18 19,17 17 6</inkml:trace>
    </iact:actionData>
  </iact:action>
  <iact:action type="add" startTime="164117">
    <iact:property name="dataType"/>
    <iact:actionData xml:id="d24">
      <inkml:trace xmlns:inkml="http://www.w3.org/2003/InkML" xml:id="stk24" contextRef="#ctx0" brushRef="#br0">27393 9243 0,'0'-18'123,"0"-17"-115,0 0 1,0-18-2,0 35 2,0-53-2,18 19 5,-18 34-9,17-53 8,1 36-3,0-35-1,-18 52 0,35-35 1,-35 18 0,18 17 2,-18-17-4,17-1 2,-17 19 0,0-1 1,18-17-1,0 17-1,-1 1 2,-17-36-2,18 53 2,-1-36-2,19 1 2,-19 18-1,-17-1 1,0-17-3,36 17 4,-1-17-4,-35 17 10,18 18-6</inkml:trace>
    </iact:actionData>
  </iact:action>
  <iact:action type="add" startTime="165835">
    <iact:property name="dataType"/>
    <iact:actionData xml:id="d25">
      <inkml:trace xmlns:inkml="http://www.w3.org/2003/InkML" xml:id="stk25" contextRef="#ctx0" brushRef="#br0">27552 8273 0,'18'0'183,"17"0"-173,-18-18-6,19 0 6,-1 18-3,-35-17 2,18 17-2,-1 0 2,1-18 255,0 18-257,-1 0 1,1 0-1,0 0 2,-1-18-2,-17 36 426,0 17-408,0-17 182,0 0-197,0-1 4,0 1-6,0 0 7,0-1 1,0 1 234,0-1-219,0 1 90,0 17-97,35-35 144,-17 0-160</inkml:trace>
    </iact:actionData>
  </iact:action>
  <iact:action type="add" startTime="171950">
    <iact:property name="dataType"/>
    <iact:actionData xml:id="d26">
      <inkml:trace xmlns:inkml="http://www.w3.org/2003/InkML" xml:id="stk26" contextRef="#ctx0" brushRef="#br0">28346 8378 0,'-18'0'167,"18"-17"-143,0-1-17,0 1 9,0-19 16,0 19-15,0-1-1,0 0-1,0 1-7,0-1 1,18 0 8,-18-17-2,0 18 3,17-1 2,1 0 7,0 1-12,-18-1 7,17-17 4,19-1-11,-19 19 0,1-19 2,-1 36-8,1-17-2,0-1 9,17-17 0,0 17 13,-17 1 1,17-1-15,-17 18-7,-18-18 14,17 18-13,1-17-2,0 17 107,-1 0-99,1 17 2,-18 1-6,18 0-6,-18-1 10,17 19 17,-17-19 1,0 1-26,0-1 8,0 1 1,0 0-6,0-1 7,0 1-3,0 17 10,0-17 0,0 0-8,0-1-9,0 1 9,0 0-8,0-1 8,-17 1-8,17 17 10,0-17-13,0-1 5,-18 19-4,18-1 11,0-17-8,0-1 14</inkml:trace>
    </iact:actionData>
  </iact:action>
  <iact:action type="add" startTime="174142">
    <iact:property name="dataType"/>
    <iact:actionData xml:id="d27">
      <inkml:trace xmlns:inkml="http://www.w3.org/2003/InkML" xml:id="stk27" contextRef="#ctx0" brushRef="#br0">29351 8096 0,'-18'18'14,"18"0"12,-17 17-11,17-18 34,0 1-10,0 0-26,-18-18-11,18 17 8,-17 1-3,17 0 9,0-1-8,-18 1 10,-17 17 61,17-17-70,18-1 8,-18-17-12,-17 36 5,35-19 7,-18-17 45,18-35 138,0-18-185,18 36 1,-18-19-7,0 19-2,18-19 3,-1 1-4,-17 17 2,0 1 1,18-18-2,0 17 2,-18 0-2,0 1 2,0-1-2,0 0 3,17 1-5,1 17 21,-18-36-8,18 1-10,-1 35 14,-17-35-16,18 17 11,-1 18 72,1 0-72,0-17-8,-1-1-3,1 18 2,17-18-1,1 18 20,-19-17-21,1 17 137,35 17-126,-53 19 5,17-19-12,-17 18 7,0 1-12,0-19 7,18 36-8,-18-17 7,0-19-5,0 36 6,0 0-8,0 0 6,0-18-1,0 18-3,0-35 1,0-1 1,0 1 1,0 0-2,0-1 10,0 1 128,0-36-139</inkml:trace>
    </iact:actionData>
  </iact:action>
  <iact:action type="add" startTime="176800">
    <iact:property name="dataType"/>
    <iact:actionData xml:id="d28">
      <inkml:trace xmlns:inkml="http://www.w3.org/2003/InkML" xml:id="stk28" contextRef="#ctx0" brushRef="#br0">29245 8149 0,'0'-17'127,"36"17"-119,-19 0 0,18 0 1,-17 0 6,0-18 225,-1 18-231,1 0 22,0 0-8,17 0 106,-17 0-106,-1 0 58</inkml:trace>
    </iact:actionData>
  </iact:action>
  <iact:action type="add" startTime="178864">
    <iact:property name="dataType"/>
    <iact:actionData xml:id="d29">
      <inkml:trace xmlns:inkml="http://www.w3.org/2003/InkML" xml:id="stk29" contextRef="#ctx0" brushRef="#br0">29968 8202 0,'-35'0'70,"18"18"-28,-1-1-19,18 1-15,0 0-1,0-1 25,-18 19-16,18-19 18,0 1-18,0-1 33</inkml:trace>
    </iact:actionData>
  </iact:action>
  <iact:action type="add" startTime="180169">
    <iact:property name="dataType"/>
    <iact:actionData xml:id="d30">
      <inkml:trace xmlns:inkml="http://www.w3.org/2003/InkML" xml:id="stk30" contextRef="#ctx0" brushRef="#br0">30021 8026 0</inkml:trace>
    </iact:actionData>
  </iact:action>
  <iact:action type="add" startTime="182332">
    <iact:property name="dataType"/>
    <iact:actionData xml:id="d31">
      <inkml:trace xmlns:inkml="http://www.w3.org/2003/InkML" xml:id="stk31" contextRef="#ctx0" brushRef="#br0">21537 12612 0,'18'0'53,"-1"0"-29,1 0-9,0 0-7,17 0 0,0 0 1,18 0-2,18 0 2,17 0-3,0 0 5,88 0-5,-52 0 4,17 0-4,35 0 4,-17 0-3,18 0 1,-36 0 0,0 0-1,-18 0 1,1 0 1,-36 0-1,0 0 1,-17 0 0,17 0-2,-18 0 0,19 0 1,34 0 0,-70 0 0,35 0 0,0 0 0,-35 0 2,35 0-2,1 0-1,-19 0 0,1 0 3,-18 0-4,17 0 4,1 0-4,17 0 4,-17 0-5,34 0 5,37 0-4,-19 0 4,0 0-4,1 0 3,-36 0-2,89 0 1,-54 0 0,0 0 1,19 17-1,16-17-1,-52 0 2,53 0 0,-36 0-1,-17 0-2,0 0 3,0 0-1,0 0 2,-18 0-4,0 0 3,53 0-3,-53 0 7,36 0-5,-1 0-2,1 0 0,17 0 4,-18 0-5,1 0 6,-36 0-5,36 18 2,-54-18 0,18 0 1,0 0-1,36 0 0,-36 0 0,53 0-1,-17 0 1,-1 0 0,54 0 0,-72 0 0,1 0 1,-18 0-2,1 0 3,-54 0-4,0 0 5,0 0-7,36 0 6,-18 0 7,18 0 0,-54 0-3,36 0-8,-35 0 11</inkml:trace>
    </iact:actionData>
  </iact:action>
  <iact:action type="add" startTime="199777">
    <iact:property name="dataType"/>
    <iact:actionData xml:id="d32">
      <inkml:trace xmlns:inkml="http://www.w3.org/2003/InkML" xml:id="stk32" contextRef="#ctx0" brushRef="#br0">12541 12700 0,'18'0'424,"0"0"-414,-1 0-3,1 0 2,-1 0 5,36 0-7,0 0 9,-35 0-6,35 0-3,-18 0 1,0 0 1,1 0 3,-19 0-7,19 0 0,-19 0 4,36 0 8,-35 0-1,35 0-10,-36 0 4,36 0-4,-35 0 4,52 0-4,-17 0 4,0 0-4,0 0 5,18 0-5,-1 0 1,-34 0 1,16 0 1,-16 0-2,-1 0 2,-17 0-1,-1 0 0,1 0 0,0 0-1,-1 0 1,19 0 17,-19 0-17,1 0 8,17 0-9,0 0 2,1 0-2,-1 0 3,35 0-4,1 0 4,0 0-4,17 0 2,0 0 2,0 0-3,-35 0 0,18 0 2,-18 0-2,-18 0 1,0 0 1,-17 0-2,-1 0 1,1 0 0,0 0 1,-1 0-2,19 0 2,-1 0-2,-18 0 2,19 0-2,-1 0 2,18 0-2,-35 0 2,35 0-2,-1 0 3,-16 0-4,-1 0 4,0 0-2,1 0 1,-19 0-3,1 0 2,-1 0 1,1 0-2</inkml:trace>
    </iact:actionData>
  </iact:action>
  <iact:action type="add" startTime="207534">
    <iact:property name="dataType"/>
    <iact:actionData xml:id="d33">
      <inkml:trace xmlns:inkml="http://www.w3.org/2003/InkML" xml:id="stk33" contextRef="#ctx0" brushRef="#br0">18486 14182 0,'17'0'105,"1"0"-98,35-36 0,35 36 1,-35-17-1,35 17 3,-53-18-5,36 18 5,-1 0-3,19-18 2,-1 18-2,-18 0 3,19 0-3,-37 0 2,1 0-3,36 0 3,-36 0-2,-18 0 2,18 0-1,-18 0-1,0 0 1,-17 0 0,52 0 0,-52 0 0,53-35 1,-54 35-2,36 0 1,0 0 0,0 0 1,18 0-1,-36-17 1,18 17-2,0 0 2,0 0-1,-18 0 3,35 0-8,-34 0 5,17 0-1,17 0 4,1 0-6,17 0 5,-35 0-3,35 0 4,-17 0-3,17 0-3,0 0 3,0 0 0,0 0 0,18 0 0,-18 0 0,-35 0 1,18 0-1,-36 0-1,0 0 2,-17 0-2,0 0 1,17 0 0,-17 0 2,-1 0-4,19 0 4,-1 0-4,-18 0 5,36 0-6,-17 0 4,-1 0-2,18 0 2,-18 0-2,18 0 3,0 0-4,-18 0 3,18 0 6,-35 0 1,17 0-7,-17 0 23,-1 17-24,1-17 1,0 0 7,-1 0-10,19 0 25,-19 0-27,1 0 19,17 0-17,-17 0 10,-1 0-6,1 0-2,17 0 1,-17 0-3,0 0 1,-1 0 1,1 18 0,17-18 0,-17 0 1,-1 0-1,19 0-1,-19 17 2,36-17-2,-35 0 2,0 0-2,17 0 2,-18 0-2,1 0 10,17 0-6,-17 0 10,0 0-6,-1 0 9,1 0-15,0 18 31,17-18 0,-18 0-33,1 0 41,17 0-24,-35 18-8,18-18 1,0 0-2,-1 0-6,1 0 9,0 0 7,17 0 68,-17 0-86,-1 17 19,1-17-19,-1 0 2,1 0-3,0 0 10,-1 0-8,1 0 0,0 0 1,17 0 7,-17 0 1,-1 18-2,1 0-8,-1-18 9,1 0-6,17 0-4,-17 0 2,0 0 0,17 0 0,-17 0 0,-1 0 9,18 0-10,-17 17 2,0-17 7,17 0-7,-17 0 6,17 0 1,-17 18-6,17-18 5,-17 0-8,-1 0 3,1 0-4,17 0 7,18 0-9,-18 0 3,1 0 1,52 0 1,-18 0-3,18 0 4,-35 0-3,36 0 2,16 0-2,-52 0 0,36 0 1,-37 0 0,19 0 1,-18 0-2,-18 0 1,18 0 0,-35 0 1,35 0-2,-18 0 2,18 0-2,0 0 2,0 0-2,0 0 2,0 0-2,-1 0 4,19 0-6,-36 0 4,18 0-2,0 0 1,-35 0 0,52 0 0,-17 0 0,-17 18 0,16-1 0,19-17 1,-36 0-2,36 0 1,17 0 0,-17 0 3,17 0-4,0 0 0,-17 0 1,-36 0 0,53 0 1,-17 0-3,-1 0 4,18 0-4,0 0 5,1 0-5,-19 0 4,-17 0-5,35 0 4,-35 0 10,18-17-15,17 17-3,-53 0 7,53-18-2,-35 18 3,18-35-1,0 35 0,-19 0 0,19 0 0,0-18 0,-1 18 0,-52 0 1,70 0 0,-35 0-3,0 0 2,0 0 1,17 0-2,1 0 3,-54 0-4,72 0 4,-36 0-4,-1 0 3,37 0-2,-54 0 3,53 0-4,18 0 4,-18 0 1,18 0-9,0 0 7,-18 0 0,-35 0-1,17-18 0,54 1 0,-18-36 0,-18 53 1,35-18-2,-34 18 1,34-17-1,-17-1 3,17 18-3,-17 0 3,0-35-4,-18 35 5,18-18-7,-53 18 6,18-18-3,-1 18 3,1-17-4,-18 17 6,-18 0-8,18-36 2,-36 36 3,36-17-1,-17 17 1,-1 0-2,0 0 1,-17 0 0,17 0-1,0-18 2,18 18 0,-35-17-2,35 17 2,-18-18-2,0 18 2,1-18-1,17 18 1,0 0-3,-18-17 4,18 17-3,-36 0 3,54-18-5,-36 18 8,36 0-10,-36 0 7,0-35-3,36 35 2,-53-18-3,17 18 19,-18 0 24,1 0-42,0 0 10,-1 0 1,1 0-13,0 0 4,17 0-2,0 0 5,0 0-9,1 0 7,-19 0-4,19 0 1,-19 0 1,19 0 2,-19 0-4,1 0 3,-1 0-1,1 0-1,0 0 18</inkml:trace>
    </iact:actionData>
  </iact:action>
  <iact:action type="add" startTime="223460">
    <iact:property name="dataType"/>
    <iact:actionData xml:id="d34">
      <inkml:trace xmlns:inkml="http://www.w3.org/2003/InkML" xml:id="stk34" contextRef="#ctx0" brushRef="#br0">10125 14411 0,'17'0'218,"19"0"-210,-19 0 8,19 0-7,-19 0-2,1 0-1,-1 0 3,1 0-2,0 0 1,17 0 8,0 0-8,-17 0 11,17 0-13,-17 0 2,-1 0-1,19 0 1,-19 0 0,19 0 0,-19 0 0,19 0 1,-19 0-2,36 0 2,-18 0-3,-17 0 5,35 0-6,-18 0 12,-17 0-4,0 0-11,-1 0 8,1 0-3,17 0 1,-17 0 0,17 0 16,-17-18-16,-1 18 25,19 0-26,-19 0 19,1 0-20,-1 0 3,1 0-2,0 0 2,17 0-2,-17 0 2,35 0 8,-36 0-9,1 0 0,17 0-2,-17 0 10,17 0-7,-17 0-2,-1 0 2,1 0-1,0 0 0,-1 0 0,1 0 9,17 0-3,0 0 9,1 0-12,-1 0 4,-17 0-9,-1 0 7,1 0 0,0 0 9,-1 0-5,1 0-10,-1 0 10,36 0-8,-35 0 7,17 0-10,-17 0 4,0 0-3,-1 0 2,1 0-2,0 0 3,17 0-3,-18 0 2,1 0 8,17 0 15,-17-17-2,0 17-6,35-18-16,-36 18 7,18 0-7,-17 0 0,0 0 0,-1 0 80</inkml:trace>
    </iact:actionData>
  </iact:action>
  <iact:action type="add" startTime="241606">
    <iact:property name="dataType"/>
    <iact:actionData xml:id="d35">
      <inkml:trace xmlns:inkml="http://www.w3.org/2003/InkML" xml:id="stk35" contextRef="#ctx0" brushRef="#br0">17815 15646 0,'36'0'13,"-19"0"3,1 0 0,-1 0 0,1 0-7,0 0 8,-1 0-12,1 0 6,17-18-4,-17 18 2,17 0-3,-17 0 3,17 0-2,0-18 4,-17 18-6,17 0 4,1-17-2,-1 17 3,0 0-3,36-18 2,-36 18-1,36-18-2,-19 1 3,19 17-1,0-18-1,-36 18 1,18 0 1,-18-17-2,18 17 3,0 0-3,0 0 1,0 0 0,0 0 1,-18 0-2,0 0 2,0 0-1,18 0 1,-17-18 0,34 18-5,-17-35 4,0 35 1,0 0-1,18 0-2,34-36 3,-87 36-1,53 0 0,-1 0 0,-52 0 0,52 0 0,-52 0 0,35 0 0,0 0 1,-36 0-2,54 0 3,0 0-4,-19 0 3,1 0-2,36 0 2,-19 0-2,18 0 3,0 0-4,-17 0 4,0 0-5,-36 0 7,35 0-7,-34 0 4,-19 0-2,1 0 2,0 0-1</inkml:trace>
    </iact:actionData>
  </iact:action>
  <iact:action type="add" startTime="247905">
    <iact:property name="dataType"/>
    <iact:actionData xml:id="d36">
      <inkml:trace xmlns:inkml="http://www.w3.org/2003/InkML" xml:id="stk36" contextRef="#ctx0" brushRef="#br0">18538 18380 0,'18'17'132,"-18"1"-122,18-18-3,17 18 2,0-1-2,1-17 2,34 18-2,-52-18 2,35 18-2,-18-18 2,0 0-2,18 35 2,-18-35-2,1 0 1,17 0 1,0 0-1,-36 0-1,36 0 2,0 17-2,-18-17 1,36 0 1,-18 18-2,-18-18 2,0 0-1,18 18 0,-35-18-1,17 0 2,0 0-2,1 35 3,-19-35-4,19 0 3,-19 0-3,1 0 5,0 0-6,34 18 6,-34-18-5,17 17 3,18-17-3,0 0 3,-35 0-1,70 36 1,-35-36-2,18 0 1,-19 0 0,1 0 0,18 17 0,-1-17 0,-17 0 0,36 18 0,-19-1 0,18-17 0,-35 0 3,35 0-6,18 0 5,-18 0-4,-35 0 6,0 0-9,0 0 8,-35 0-5,35 0 4,-36 0-4,-122-70 323</inkml:trace>
    </iact:actionData>
  </iact:action>
  <iact:action type="add" startTime="250946">
    <iact:property name="dataType"/>
    <iact:actionData xml:id="d37">
      <inkml:trace xmlns:inkml="http://www.w3.org/2003/InkML" xml:id="stk37" contextRef="#ctx0" brushRef="#br0">17251 17321 0,'17'0'129,"36"0"-123,18 0 1,17 0 1,0 0 1,36 0-3,-36 0 4,35 0-3,19 0 2,-54 0-2,0 0 5,-17 0-8,-1 0 6,1 0-4,17 0 4,-53 0-2,18 0-1,0 0 0,-35 0 2,17 0-2,-18 0 2,36 0-1,-35 0-1,0 0 1,35 0 0,-36 0 1,19 0-2,-19 0 3,36 0 7,-35 0-12,17 0 11,-17 0-7,17 0 8,-17 0-12,17 0 6,18 0-5,-36 0 4,36 0-4,-17 0 2,16 0 0,-34 0 0,17 0 0,1 0 1,17 0-2,-18 0 10,-17 0-10,-1 0 2,18 0-2,1 0 2,-1 0-2,18 0 3,-35 0-4,34 0 3,-16 0-2,17 0 2,17 0-2,-35 0 2,1 0-2,-1 0 3,18 0-4,0 0 3,-18 0-2,18 0 1,-35 0 0,52 0 0,-17 0 0,-18 0 0,36 0 2,-36 0-4,18 0 2,18 0 0,-18 0 3,-18 0-6,36 0 5,-1 0-5,-17 0 5,0 0-3,17 0 2,19 0-3,-54 0 4,53 0-3,-35 0 3,35 0-4,-35 0 4,0 0-4,0 0 3,0 0-1,0 0 1,-18 0 1,0 0-5,1 0 2,-19 0 11,19 0-12,-19 0 2,18 18 1,-17-18 6,0 0 2,-1 0-6,1 0 59,0 0-54,-1 0 7</inkml:trace>
    </iact:actionData>
  </iact:action>
  <iact:action type="add" startTime="264015">
    <iact:property name="dataType"/>
    <iact:actionData xml:id="d38">
      <inkml:trace xmlns:inkml="http://www.w3.org/2003/InkML" xml:id="stk38" contextRef="#ctx0" brushRef="#br0">11165 17251 0,'-17'0'23,"-1"0"115,0 0-122,1 0-8,-1 0-1,-17 0 8,17 0-4,1-18-6,-1 18 11,0 0-7,18-17-2,-17-1 20,17 0-22,-18-17 27,18 17-8,0 1-8,0-1-7,0 0 7,0 1-10,0-1 4,0 1 6,0-19-10,-18 19 5,18-1-5,0-17 4,0 17-3,0-35 1,0 18 7,0 0-8,0 17 2,0-35-1,0 35 0,0 1 0,0-1 0,0 0 8,0 1-7,0-1-2,0 1 9,0-1-6,0 0-2,-17 1 7,17-1 1,-18 0 11,18-35-22,-17 36 10,17-1-7,0 1 1,0-1-1,0 0-1,0-17 2,0 0-2,0-1 11,0 19-11,0-1 1,0-17 11,0 17-16,0 1 14,17-1 0,1 0-9,-18 1-2,0-1 4,17 0-2,1-17 1,0 17 5,17-17 10,-17 18-16,-1 17 12,19 0-15,-19 0 2,1 0 2,-1 0-2,19 0 2,-19 0-2,19 0 2,-19 0 9,1 0 0,17 0 43,-17 0-44,0 0-3,17 0-7,-18 0 2,1 17 0,17-17-3,-17 18 3,0-18 7,17 0-9,-17 17 9,17 1 40,-35 0-39,17-1-10,1-17 2,0 36 6,-1-19-7,1-17 9,0 18-10,-18 17 17,17-35-6,-17 18-11,36 17 3,-36-17 13,0-1-15,0 1-1,0 0 3,0-1-3,0 19 1,0-19-1,0 1 3,0 17-5,0-17 4,0 35 7,-18-36-7,18 1 5,-18 17-6,18-17 8,-17 0-8,-1-18 16,18 17 3,-18 1-22,1-1 4,-19 1-2,36 0 3,-17-1-4,-18 1 4,35 0-3,-18-1 2,0 1-3,1 17 3,17-17-2,-18-1 1,18 1 1,-18 0-2,1-1 1,17 1 9,0 0-9,-36 17 0,19-17-1,-1-1 2,1 19-2,-19-1 2,-17 0-2,18-17 3,0-1-4,17 1 4,-17 0 8,35-1-14,-18-17 7</inkml:trace>
    </iact:actionData>
  </iact:action>
  <iact:action type="add" startTime="267762">
    <iact:property name="dataType"/>
    <iact:actionData xml:id="d39">
      <inkml:trace xmlns:inkml="http://www.w3.org/2003/InkML" xml:id="stk39" contextRef="#ctx0" brushRef="#br0">9454 14358 0,'36'0'150,"52"35"-141,-18-17 0,1-18-2,17 0-1,0 0 5,-35 0-6,36 0 4,-54 18-2,0-18 3,18 0-4,-18 17 6,-17-17-4,0 0-1,-1 0-1,18 18 1,-17-18 1,0 18 1,17-18 15,-17 0-8,-1 0 1,19 0 0,-19 17 0,1-17-14,-1 0 7,1 0-4,17 0 5,-17 0-6,17 0 4,18 0 8,-35 0-10,17 0 9,-17 0-8,-1 0 8,1 0-7,0 0-2,-1 0 9,1 0 0,0 0-7,-1 0 8,1 0-11,17 0 10,-17 0 0,-1 0-7,1 0 7,0 0-8,17 0 9,-17 0-1,-1 0-10,1 0 3,17 0-1,0 0 0,-35-17 0,36 17 0,-1 0 0,0 0 0,-17 0-1,0 0 3,35 0-4,-36 0 4,36 0-5,-18 0 5,1 0-3,-1 0 3,35 0-4,-34 0 2,17 0 0,0 0 1,-36 0-2,36 0 0,-35 0 2,35 0 2,-18 0-3,-17 0-4,17 0 5,35 0 0,1 0 6,-53 0-5,35 0-4,-36 0 3,54 0-2,-18 0 3,-36 0-4,1 0 4,35 0-4,-36 0 6,36 0-7,-35 0 4,17 0-2,1 0 3,-1 0-5,18 0 6,0 0-6,-36 0 4,36 0-1,-17 0 0,-19 0-1,1 0 2,-1 0-1,19 0 8,-19 0-8,1 0 23,17 0-23,-17 0 0,17 0 2,-17 0-3,-1 0 2,1 0-3,0 0 3,-1 0-2,1 0 3,17 0 28,-17 0 2,0 0-22,-1 0 77,19 0-89,-19 0 6,1 0-6,17 0 9,-17 0-6,-1 0 0</inkml:trace>
    </iact:actionData>
  </iact:action>
  <iact:action type="add" startTime="271140">
    <iact:property name="dataType"/>
    <iact:actionData xml:id="d40">
      <inkml:trace xmlns:inkml="http://www.w3.org/2003/InkML" xml:id="stk40" contextRef="#ctx0" brushRef="#br0">10477 17092 0,'18'0'190,"17"0"-181,1 0-3,-19 0 7,1 0-7,17 0 0,1 0 1,34 18 2,-35-18-2,36 0 2,-53 0-2,34 0 1,-16 0 0,-19 0 0,1 0 1,0 17-2,17-17 1,0 0 0,18 0 9,-35 0-8,35 0-2,-18 0 2,0 0-4,-17 0 5,17 0-3,-17 0 2,-1 0-3,19 0 10,-19 0-6,19 0 4,-1 0-5,-17 0-1,52 0-1,-17 0 2,-35 0-1,52 0 2,-52 0-1,35 0-4,-18 0 5,0 0-3,1 0 1,17 0-1,-36 0 2,18 0-2,-17 0 3,0 0-4,35 0 4,-36 0-4,19 0 5,-19 0-6,36 0 6,-18 0-5,1 0 9,-19 0-6,1 0 22,17 0-23,-17 0 9,-1 18-9,-17 0 0,18-18 0,0 0 1,-1 0-3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7T02:20:36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48">
    <iact:property name="dataType"/>
    <iact:actionData xml:id="d0">
      <inkml:trace xmlns:inkml="http://www.w3.org/2003/InkML" xml:id="stk0" contextRef="#ctx0" brushRef="#br0">4022 4727 0,'17'18'152,"54"-18"-145,35 0 2,35 53-2,35-53 2,53 17 1,18 36-5,36-17 5,-72-36-4,54 35 2,-53-35 1,-18 0-2,-71 0 2,-35 0-2,-35 0 1,-35 0 1,17 0 73,-17 0-74,-1 0-1,19 0 7,-19 0 2,1 0 73,0 0-81,-1 0 8,1-18 1,-1 18-11,-17-17 50,18 17-40</inkml:trace>
    </iact:actionData>
  </iact:action>
  <iact:action type="add" startTime="4769">
    <iact:property name="dataType"/>
    <iact:actionData xml:id="d1">
      <inkml:trace xmlns:inkml="http://www.w3.org/2003/InkML" xml:id="stk1" contextRef="#ctx0" brushRef="#br0">8908 4639 0,'17'0'151,"36"0"-141,-35 0-2,52 0-2,1 0 1,17 0 1,0 0 0,-17 0 1,35 0-1,-18 0-1,0 0 1,18 0 1,-53 0-1,35 0-1,-17 0 3,-1 0-3,1 0 2,17 0-3,-35 0 4,35 0-4,-17 0 4,17 0-3,0 0 3,35 0-5,-34 0 6,-1 0-5,0 0 3,-17 0-2,-19 0 0,37 0 1,-1 0 0,-18 0 1,36 0-2,-18 0 1,1 0 0,-19 0 1,1 0-2,-54 0 2,54 0-2,-53 0 2,-1 0 1,1 0 13</inkml:trace>
    </iact:actionData>
  </iact:action>
  <iact:action type="add" startTime="8370">
    <iact:property name="dataType"/>
    <iact:actionData xml:id="d2">
      <inkml:trace xmlns:inkml="http://www.w3.org/2003/InkML" xml:id="stk2" contextRef="#ctx0" brushRef="#br0">21590 4516 0,'35'0'128,"1"0"-112,34 0 1,-17 17-11,35 1 3,-53 17-2,107-35 2,-19 18-2,1-18 4,-1 17-6,18-17 4,-17 0-2,-1 0 1,1 0 0,-19 0 0,19 0 0,-36 0 0,18 0 0,-18 0 1,-53 0-1,54 0 1,-19 0-2,18 0 1,0 0-1,-17 0 1,17 0 2,0 0-4,1 0 4,-1 0-3,35 0 3,-35 0-6,89 0 6,-54 0-4,36 0 5,-53 0-6,53 0 5,-18 0-3,18 0 2,-18 0-2,35 0 1,-88 0-1,36 0 2,-1 0-1,-35 0 0,36 0 0,-36 0 0,0 0 0,53 0 0,-17 0 0,-1 0 0,-35 0 2,36 0-4,-36 0 3,-35 0-2,0 0 3,-18 0-4,-17 0 6,0 0-8</inkml:trace>
    </iact:actionData>
  </iact:action>
  <iact:action type="add" startTime="14364">
    <iact:property name="dataType"/>
    <iact:actionData xml:id="d3">
      <inkml:trace xmlns:inkml="http://www.w3.org/2003/InkML" xml:id="stk3" contextRef="#ctx0" brushRef="#br0">22595 6032 0,'36'0'241,"-19"0"-232,54-17-3,-18 17 3,-18 0 0,36 0-1,-18 0-2,-36 0 5,54 0-6,-36-18 5,36 18-4,-36-35 3,18 35-2,17-18 2,-52 18-2,17 0 1,1 0 1,-19-17 6,1 17 9,17 0 1,0 0-19,1 0 4,34 0-4,-17 0 5,0 0-5,0 0 3,-18 0-2,0 0 3,18 0-2,-35 0 184,17 0-182,-17 0 5,0 0-6,-1 0-1,1 0-3,0 0 1</inkml:trace>
    </iact:actionData>
  </iact:action>
  <iact:action type="add" startTime="32119">
    <iact:property name="dataType"/>
    <iact:actionData xml:id="d4">
      <inkml:trace xmlns:inkml="http://www.w3.org/2003/InkML" xml:id="stk4" contextRef="#ctx0" brushRef="#br0">4233 8978 0,'18'0'41,"0"0"-37,-1 0 19,1 0-14,0 0 15,17 0 0,-18 0-16,1 0 1,35 0-3,35 0 5,0 18-6,36-1 5,-1-17-4,89 36 4,0-1-3,-36-35 2,18 0-2,53 0 0,-53 0 2,53 0-2,-18 0 2,-17 0-2,-71 0 2,35 0-1,-52 0 0,-36 0 0,0 0 1,1 0-3,-19 18 4,-17-18 7,-35 0-11,-1 0 259,19 0-241,-19 0-18,-17-18 8,53 0-2,-18-17 3</inkml:trace>
    </iact:actionData>
  </iact:action>
  <iact:action type="add" startTime="38360">
    <iact:property name="dataType"/>
    <iact:actionData xml:id="d5">
      <inkml:trace xmlns:inkml="http://www.w3.org/2003/InkML" xml:id="stk5" contextRef="#ctx0" brushRef="#br0">12982 8449 0,'71'0'144,"123"0"-127,-106-18-12,35 18 5,-34-17-4,34-1 5,-52 18-6,17-18 4,-18 1-2,1 17 2,0-18-2,-36 18 1,35 0 0,19 0 3,-37 0-6,-16 0 4,17 0-2,-18 0 1,-17 0 0,17 0 0,-17 0 1,-1 0-2,1 0 2,-1 0-2,19 0 3,-1 0-3,0 0 2,1 0-2,34 0 1,36 0-2,-18 0 4,-17 0-4,-1 0 5,-34 0-6,-1 0 4</inkml:trace>
    </iact:actionData>
  </iact:action>
  <iact:action type="add" startTime="49303">
    <iact:property name="dataType"/>
    <iact:actionData xml:id="d6">
      <inkml:trace xmlns:inkml="http://www.w3.org/2003/InkML" xml:id="stk6" contextRef="#ctx0" brushRef="#br0">10971 11800 0,'-35'0'4,"0"0"6,70 0 96,0 0-99,54 0 1,16 0-2,72 0 5,-18 0-6,17 0 5,36 0-4,17 0 5,-53 0-6,89 0 4,-36 0-1,0 0-1,-17 0 2,17 0-1,-17 0 0,17 0 0,-17 0 1,17 0-3,1 0 4,17 0-3,-53 0 1,-18 0 0,36-17 1,-89-1-3,-35 18 4,-17-35-3,-18 35 2,-35 0-3,-1-18 106,18 18-56,-17-17-41,0 17 1</inkml:trace>
    </iact:actionData>
  </iact:action>
  <iact:action type="add" startTime="54712">
    <iact:property name="dataType"/>
    <iact:actionData xml:id="d7">
      <inkml:trace xmlns:inkml="http://www.w3.org/2003/InkML" xml:id="stk7" contextRef="#ctx0" brushRef="#br0">10160 13741 0,'35'0'662,"-17"0"-654,35 0 0,-18 0 1,18 0-2,-18 0 2,36 0 0,-36 0-2,0 0 0,18 0 1,-35 0 0,0 0-1,-1 0 1,1 0 0,0 0 9,-1 0-10,1 0 1,-1 0 1,1 0-2,17 0 1,1 17 1,34-17 7,-17 0-8,-18 0 0,36 0 0,-18 0-1,0 0 0,0 0 2,-18 0-1,18 0 0,0 18 0,-36-18 0,19 0 0,17 18 1,-36-1-1,19-17 0,-19 0 0,18 0 0,1 18-1,17-18 2,-36 0-1,36 0-1,-35 0 2,35 0-1,-18 18 0,0-18 0,1 0-1,34 17 2,-17-17 0,-18 0-2,18 0 1,-35 0 0,17 0 1,-17 0-3,-1 0 34,36 0 1,0 0-25,-17 0 0,-1 0-8,0 0 0,18 0-1,-35 0 1,35 0 0,-18 0 0,0 0 0,36 0 0,-36 0 1,0 0-1,18 0 0,0 0 0,0 0 8,-35 0-8,-1 0 0,36 0 0,-18 0 11,-17 0-13,17 0 3,1 0-2,-19 0 1,19-17 0,-1-1 0,-17 0 0,34 18 0,-34-17 1,17 17-3,-17 0 5,0 0-6,52 0 6,-17 0-6,0 0 6,18-36-6,-19 36 3,-16 0-1,34-17 2,1 17-1,-18-18-1,0 0 1,17-17 0,1 17 9,-54 18-9,19-17-1,-19 17 2,1 0-1,17 0 40,-17 0-16,17 0-15,-17 0-9,-1 0 0,36 0 0,-17 0-1,17 0 1,-36 0 0,54 0 1,-54-18-1,1 18 0,0 0-1,-1 0 1,1-17 19,0 17-6,-1 0-11,1 0 12,0 0-13</inkml:trace>
    </iact:actionData>
  </iact:action>
  <iact:action type="add" startTime="80029">
    <iact:property name="dataType"/>
    <iact:actionData xml:id="d8">
      <inkml:trace xmlns:inkml="http://www.w3.org/2003/InkML" xml:id="stk8" contextRef="#ctx0" brushRef="#br0">3845 15716 0,'18'0'68,"17"0"-50,0 0-11,18 0 0,18 0 2,-18 0-2,53 18 3,-36-18-4,18 35 4,1-35-4,69 18 4,-69-18-4,34 0 4,-17 0-3,17 35 2,36-35-3,-71 0 5,0 0-6,1 0 6,34 18-6,-17-18 5,-18 0-3,53 35 0,-35-35 2,35 18-1,18 17 0,-36-35 0,54 0 0,-71 0 0,70 0 0,-17 0 0,17 0 1,1 0-2,-1 0 2,0 0-2,1 0 3,-1 0-4,-35 0 3,-17 0-3,-36 0 5,71 0-6,-36 0 5,-70 0-4,35 0 4,-17 0-4,-1 0 2,19 18 0,-19-18 1,18 35-1,36-18 0,-36-17-1,18 18 1,35-18 1,-53 18-2,36-18 2,-1 0-3,1 0 4,52 0-2,-53 0 2,-17 0-4,53 0 3,-71 0-3,36 0 4,-19 0-4,1 0 5,0 0-5,-18 0 4,18 0-4,0 0 1,17 0 1,1 0 1,-36 0-2,0 0 1,-17 0 0,17 0 0,-35 0 0,35 0 1,-17 0-2,17-36 1,-17 36 0,-19 0 0,37 0 1,-19-17-2,-17 17 3,35 0-5,-17 0 5,17 0-4,0 0 3,-35 0-2,35 0 4,18 0-6,-18 0 3,1 0 0,-1 0 0,35 0 0,-35 0 0,1 0 0,34 0 0,-35 0 0,36 0 0,17 0 0,18 0 1,-54 0 0,72 0-1,-18 0 0,-18 0-1,-18 0 2,1 0-1,-1 0 0,-17 0-1,17 0 1,1 0 0,-36 0 1,36 0-2,-1-18 2,-35 1-2,71 17 2,-36 0-2,-34 0 1,52-53-1,-35 53 2,35-18-1,-18 0-1,1 18 2,-1-17-1,36-36 1,-36 53-1,-17 0 0,53 0 0,-18 0 0,-17 0-1,87 0 3,-70 0-4,36 0 3,-36 0-3,70 0 4,1 0-3,-18 0 3,53 0-4,-71 0 3,54 0-2,34 0 1,1-18 0,-36 18-1,36-35 2,-53 35-1,17 0 0,18 0 0,-53 0 1,17 0-2,1-18 1,-71 18-1,36-35 2,17 0-1,-106 17 0,53 18 0,-18-18 2,36-17-3,-53 0 1,35 35-1,-53 0 2,36 0-2,-36 0 3,0 0-3,71 0 4,-36 0-7,-70-18 5,71 18-1,-18-17-1,-18-19 1,35 36 0,-35-17 1,18-1-2,-17 18 3,-19-18-3,1 18 0,-36-35 1,18 35 1,-18 0-2,0 0 2,-17 0-1,17 0 0,1 0-1,-19 0 2,18 0-2,-17 0 3,0 0-4,-1 0 12</inkml:trace>
    </iact:actionData>
  </iact:action>
  <iact:action type="add" startTime="93634">
    <iact:property name="dataType"/>
    <iact:actionData xml:id="d9">
      <inkml:trace xmlns:inkml="http://www.w3.org/2003/InkML" xml:id="stk9" contextRef="#ctx0" brushRef="#br0">2752 18045 0,'17'0'278,"19"0"-237,-19 0 134,1 0-149,-1 0 12,1 0-13</inkml:trace>
    </iact:actionData>
  </iact:action>
  <iact:action type="add" startTime="99479">
    <iact:property name="dataType"/>
    <iact:actionData xml:id="d10">
      <inkml:trace xmlns:inkml="http://www.w3.org/2003/InkML" xml:id="stk10" contextRef="#ctx0" brushRef="#br0">2752 18080 0,'17'0'117,"1"0"-108,17 0-3,0 0 5,1 0-6,34 0 6,-17 0-5,0 0 4,35 0-5,1 0 4,-1 0 0,18 0-3,-18 0 2,0 0 1,0 0-1,0 0 1,-35 0-1,18 0-1,-54 0 1,36 0-1,-35 0 1,0 0 1,17 0 0,0 0-3,0 0 5,1 0-6,-1 0 4,0 0-1,36 0 2,-53 0-5,34 0 6,-34 0-6,17 0 5,1 0-4,-1 0 20,-17 0-20,-1 0 10,18 0-8,1 0 24,-19 0-22,19 0-3,34 0 1,-52 0-1,52 0 3,-17 0-4,-17 0 5,34 0-6,1 0 5,-1 0-3,-34 0 2,52 0-2,-18 0 3,1 17-5,17-17 7,-17 0-8,17 0 4,0 0 0,-53 0 2,53 0-3,18 0 1,-18 0 0,-17 0 1,17 0-1,-35 0-1,18 0 1,-18 0 0,0 0 1,-1 0-2,-16 0 2,17 0-2,-18 0 2,35 0-2,-34 0 2,-1 0-3,36 0 4,-54 0-4,36 0 4,0 0-4,-18 0 4,18 0-4,-17 0 3,16 0-1,-16 0-1,34 0 2,-17 0-1,-18 0 0,36 0 0,0 0-1,17 0 2,0 0-1,0 0 0,0 0 1,1 0-2,-1 0 2,0 0-2,-17 0 1,-1 0-1,-17 0 3,35 0-4,-53 0 5,54 0-6,-54 0 5,35 0-3,-52 0 2,53-17-2,-54 17 2,19-18-2,-19 18 1,19 0 0,-1 0 0,35 0 0,-52 0 0,53 0 0,-19 0 0,-16 0 1,17 0-2,-18 0 2,0 0-2,-17 0 9,-1 0-1,1 0-5,0 0 6,-1 0-10,19 0 11,-19 0-9,1 0-1,35 0 1,-35 0 0,52 0 1,1 0-1,17 0-1,-18 0 2,-34 0-1,34 0-1,1 0 1,-1 0 1,-52 0-1,0 0 2,-1 0-4,1 0 50,0 0-48,-1 0 2,1 0-5,-1 0 5,1 0-4,17 0 2,-17 0 1,0 0 8,-1-17-9,-17-1-1,18 18 18,0 0 17,-1 0-36,18 0 2,-17 0-1,35 0 2,0 0-3,-18 0 4,36 0-3,-1 0 2,-52 0-3,0 0 6,17 0-8,0 0 596,0 0-592,-17 0 0,53 0-1,-36 0 5,18 0-6,35 0 1,-17 0 1,17 0 0,-18 0 0,-17 0 1,35 0-2,-52 0 1,34 0 0,-17 0 2,18 0-3,-18 0 1,17 0-1,-17 0 2,0 0-1,35 0-1,18 0 1,-18 0 1,0 0-2,1 0 2,34 0-2,-35 0 1,1 0 0,-1 0 1,0 0-1,18 0-1,-18 0 1,35 0 0,-17 0 2,0 0-2,-18 0-2,0 0 3,1 0 2,-1 0-7,0 0 5,-35 0-2,35 0 2,36 0-1,-1 0 0,-35 0-1,0 0 3,1 0-3,-1 0 1,-35 0 2,35 0-1,0 0-3,0 0 2,-17 0-2,-1 0 3,-17 0-1,0 0 1,0 0-3,-35 0 3,35 0-2,-18 0 3,18 0-4,-35 0 5,17 0-6,0 0 6,18 0-6,-35 0 4,35 0-2,17 0 2,-52 0-2,-1 0 1,36 0 0,-35 0 0,17 0 0,-17 0 1,17 0-2,-17 0 1,0 0 1,-1 0-2,1 0 3,17 0-4,0 0 3,-17 0-2,17 0 3,1 0-4,16 0 4,-16 0-4,-19 0 6,54 0-8,-1 0 5,-52 0-1,70 0 2,-17 0-4,17 0 4,36 0-4,-36 0 2,53 0 0,18 0 1,-71 0-1,35 0-1,-35 0 2,1 0-2,52 0 1,-18 0-1,-35 0 2,1 0-2,34 0 2,-35 0-2,36 0 3,-54 0-4,19 0 4,-1 0-4,0 0 8,71 0 1,-71 0-12,0 0 7,0 0-4,36 0 2,-1 0 1,54 0-2,-54 0 2,18 0-1,18 0 0,-18 0 0,35 0 0,-34 0 0,34 0 0,-53 0 0,54 0 1,-54 0-2,1 0 2,-1 0-2,18 0 3,-17 0-4,-36 0 4,35 0-4,1 0 4,-36 0-4,0 0 4,53 0-4,-52 0 3,34 0-1,1 0-1,-36 0 1,35 0 0,-35 18 1,71-18-1,-18 0-1,-53 0 1,36 0 0,-1 0-1,19 0 12,-54 0-13,35 0-5,-35 0 5,36 0 3,-36 0-1,71 0 1,-71 0-3,0 0 4,-35 0-4,35 0 5,0 0-5,-17 0 3,17 0-3,0 0 4,1 0-3,34 0 1,53 0 0,-70 0 0,53 0 0,-35 0 0,-19 0-1,54 0 1,-71 0 2,53 0-3,-17 0 1,-54 0 0,19 0 1,-1 0-2,-18 0 2,1 0-2,-18 0 2,17 0-2,19 0 3,-1 0-4,0 0 4,-17 0-4,-19 0 4,1 0-4,18 0 4,0 0-2,17 0 0,0 0-3,35 0 3,1 0 0,-18 0 1,17 0-2,36 0 1,-18 0 0,0 0 0,18 0 1,-71 0-2,36 0 2,-36 0-2,35 0 2,-70 0-1,88 0 1,-88 0-3,35 0 5,-35 0-6,35 0 6,-17 0-6,0 0 6,-19 0-5,37 0 2,-36 0 0,35 0 0,-18 0-1,1 0 1,-36 0 2,18 0-2,-18 0 0,-17 0-1,0 0 1,-1 0 0,19 0 1,16 0-2,-16 0 3,52 0-4,-17 0 3,17 0-2,-35 0 3,52 0-3,-16 0 2,-19 0-2,1 0 6,-1 0-11,-52 0 8,17 0-4,-17 0 22,0 0 23,34 0-43,19 0 0,0 0 0,-36 0 1,18 0-2,-36 0 2,1 0 8</inkml:trace>
    </iact:actionData>
  </iact:action>
  <iact:action type="add" startTime="108112">
    <iact:property name="dataType"/>
    <iact:actionData xml:id="d11">
      <inkml:trace xmlns:inkml="http://www.w3.org/2003/InkML" xml:id="stk11" contextRef="#ctx0" brushRef="#br0">7532 18186 0,'0'-18'81,"-18"18"-75,1 0 2,-19-18 0,-17 18 0,0 0-1,0 0 1,1 0 0,-37-35 1,36 35-2,18-18 3,-18 18-4,-17 0 4,34-17-3,-16-1 3,-1 1-5,35 17 7,-17-18-8,17 0 7,-35-35 5,35 36-10,1 17 1,-1-18 2,-17-17-1,0 0 0,17 35 0,0-18 0,-17-17 0,17 17 0,1 18 0,-1-35 0,1-1 0,-1 36 1,0-17-1,1-18 0,-1-1 8,18 19-10,-18-1 4,18-35-4,-17 18 4,17-1-3,-36 1 3,19-18-5,-1 18 11,1 0-4,-1 35-7,18-18 2,0-35 10,-18 53-10,18-17 2,0-1-1,0 0 0,0-17 0,0 17 1,0 1-2,0-1 1,0-17 3,0 17-7,18 1 5,-18-19-1,18-17 1,34-17-3,-34 52 4,17-35-4,1 18 5,-19 0-6,1 35 5,17-36-1,0 1-3,-35 17 2,36 1 1,-19-1 0,1 1-3,17-19 3,1 19-2,-19-19 2,18 1-2,18 0 2,-17 17-1,-19 1 8,1 17-8,35-53-2,-18 53 11,-17-18-8,35 18-3,-18-18 5,18 18-5,0-17 2,-18-1-1,-17 18 3,35-18-4,-18 18 3,0 0-1,0-17-1,36 17 2,0 0-2,-54-36 2,54 36-2,-18-17 2,0 17-1,0 0 0,-1-18 0,1 18 1,-17 0-2,-1 0 4,0-17-7,-17 17 7,-1 0-5,19 0 3,-19 0-3,36 0 4,-35 0-3,35 0 2,-35 0-3,52 0 4,1 0-3,17 0 1,-35 0 0,35 0 0,18 0 0,-18 52 0,53-52 0,-70 18 0,17 0 1,-18-18-2,1 0 1,-1 17 0,-52-17 0,53 36 0,-54-36 0,1 0 0,17 0 1,18 17-3,0 1 6,-53 0-7,35-1 4,1 1-3,-19-18 4,19 0-4,-1 18 2,35 17 0,-70-18 1,36 1-1,34 0 10,-52-1-12,17 19 2,0-19 1,-17-17-1,17 36-1,18-1 1,-35-35 0,17 35 0,-17-17 0,-1-18 1,19 35-2,-19-17 3,1-1-4,0 1 3,17 17-2,-17-17 3,-1-1-4,1 1 4,-18 17-4,17-35 3,-17 36-1,0-19 0,36 1 1,-19 0-3,1 17 3,-18-17-1,35 52-1,-17-70 1,17 53 1,-17-18-3,-1-17 1,1 0 3,0-1-2,-18 1 8,17-1 3,-17 1 11,18-18-24,-18 18 20,0-1-11,0 1-7,0 17 0,0-17-1,0 0 2,0-1-1,0 1 0,0-1 1,0 1-2,-18-18 2,18 18 24,0-1-1,0 1-26,-17-18 3,-19 35-3,36-17 12,-35-18-1,0 35-10,-36-17 15,36 0-5,0-1-9,0 18 1,17-35-2,-17 18 8,17-18-5,0 0 8,-17 18-14,17-1 6,1-17 12,-1 18-13,1-18-2,-36 18 9,0-18 1,17 35-9,19-35 0,-19 0 0,19 0 0,-18 0 1,17 0-1,0 18-1,-17-18 1,17 0 0,1 17 1,-19-17-2,-16 18 2,52-1-2,-18-17 3,-17 0-4,-1 0 10,19 0-6,-1 0 6,0 0-10,1 0 3,-18 0-1,-1 0-1,19 0 0,-19 0 1,1 0 2,17 0-3,-35 18 2,36-18-1,-18 0-1,17 0 1,-17 0-1,17 0 2,-17 0-1,-1 0 0,1 0 0,18 0 0,-19 0 1,-17 0-3,36 0 4,-36 0-4,0 0 3,0 0-2,0 0 4,0 0-6,18 0 5,-36 0-3,18 0 1,18 0-1,0 0 2,-18 0-1,35 0 8,-17 0-8,17 0 17,1 0-18,-1 0 2,0 0-3,1 0 4,-18 0 14,17 0-15,0 0-2,-17 0 2,17 0-3,1 0 5,-19 0-3,19 0-3,-36 0 2,35 0 2,1 0-2,-19 0 1,19 0 9,-36 0-9,35 18 0,0-18 0,-34 35 0,34-17 0,-35-18-1,35 17 2,-17-17-2,0 36 2,0-19-2,-1-17 4,-17 18-5,18-18 4,-18 17-5,18-17 6,-53 53-6,52-53 5,19 0-4,-19 0 8,1 0-12,35 18 7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7T02:22:37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24">
    <iact:property name="dataType"/>
    <iact:actionData xml:id="d0">
      <inkml:trace xmlns:inkml="http://www.w3.org/2003/InkML" xml:id="stk0" contextRef="#ctx0" brushRef="#br0">6685 4639 0,'0'-18'151,"53"18"-142,35 0-3,-35-17 3,35 17-1,53 0 0,-52 0 0,34 0 0,1 0 1,-36 0-2,123 0 3,-87 0-4,52 0 3,-70 0-2,53 0 3,17 0-5,-52 0 6,-18 0-5,-1 0 2,1 0 0,18 0 4,-1 0-5,1 0-3,-1 0 5,18 0 0,-17 0-1,-18 0-1,-1 0 1,-16 0 0,-19-18-1,18 18 1,-17-18 1,-36 18-2,36 0 3,-1 0-4,-52 0 4,52 0-3,19 0 2,-1 0-3,35 0 5,-34 0-6,-1 0 8,70 0-10,-34 0 7,17 0 6,0 0-11,18 0-3,17 0 6,1 0 0,34 0 0,19 0 0,-54 0 0,0 0 0,36 0 0,-18 0 0,35 0 0,-52 0 0,17 0 0,-53 0 1,35 0-2,-52 0 2,17 0-2,-18 0 3,1 0-5,-18 0 6,0 0-5,-18 0 5,0 0-6,0 0 4,-17 0-2,87 0 2,-34 0-2,-18 0 1,0 18 0,17 0 1,-52-1-3,-1-17 3,-17 0-2,-18 0 2,36 0-1</inkml:trace>
    </iact:actionData>
  </iact:action>
  <iact:action type="add" startTime="12214">
    <iact:property name="dataType"/>
    <iact:actionData xml:id="d1">
      <inkml:trace xmlns:inkml="http://www.w3.org/2003/InkML" xml:id="stk1" contextRef="#ctx0" brushRef="#br0">17039 7955 0,'0'-18'13,"0"1"3,0-1 1,35 18-1,1 0-8,17 0 0,17 0 0,18 0 1,53 0-3,18-17 2,18-36 1,34 53-1,54-18-1,-1-17 2,-34 35 0,-1 0-1,18 0-1,-18 0 2,1 0-2,-54 0 4,36 0-6,-71 0 6,18 0-6,-36 0 6,18 0-6,-17 0 5,-36 0-4,35 0 5,-35 0-6,36 0 4,17 0-1,-53 0 0,0 0 0,18-18 0,-70 18 0,52 0 6,-18 0-11,18 0 3,1 0 4,-1 0-4,18 0 5,-18 0-6,0 0 4,0 0-3,-17 0 5,17 0-4,0 0 2,-17 0-3,17 0 3,-53-35-3,36 35 3,-1 0-2,1 0 1,-36 0 1,36 0-2,-1 0 1,19 0 1,-19 0-2,-35 0 1,54 0 1,-1 0 0,70 0 0,-69 0-1,34 0-1,-17 0 0,0 0 2,35 0-2,0 0 2,-17 0-2,-1 0 3,0 0-4,19 0 4,-19 0-4,89 0 4,-71 0-4,35 0 4,-35 0-3,53 0 1,-88 0 0,71 0 0,-19 0-1,-34 0 2,52 0-2,-88 0 2,53-18-1,-17 18-1,35 0 2,-53 0-1,52 0 0,19 0-1,-1 0 2,0 0-2,18 0 2,-17 0-2,70 0 2,-53 0-3,-18 0 5,71 0-6,-35-17 6,-71 17-6,35 0 5,-52 0-3,-1 0 1,18 0 0,-52 0 0,-1 0 0,-35 0 0,0 0 0,-36 0 9</inkml:trace>
    </iact:actionData>
  </iact:action>
  <iact:action type="add" startTime="15665">
    <iact:property name="dataType"/>
    <iact:actionData xml:id="d2">
      <inkml:trace xmlns:inkml="http://www.w3.org/2003/InkML" xml:id="stk2" contextRef="#ctx0" brushRef="#br0">9190 7691 0,'35'0'7,"-17"0"1,52 0 1,-52 0-3,35 0 0,0 0 3,0 0 0,35 0-3,0 0 3,0 0-1,0 0-1,54 0 2,-19 0-1,-35 0 1,0 0-2,-17 0 4,0 0-6,-1 0 5,-17 0-4,0 0 4,-18 0-4,18 0 3,-35 0-2,35 0 6,-36 0-11,36 0 8,-35 0-3,35 0 3,-18 0-4,18 0 11,-35 0-9,35 0 0,-18 0-1,0 0 2,0 0-1,18 0 0,-35 0 0,35 0 0,35 0 0,-17 0 0,-36 0 0,53 0 1,0 0-2,18 0 2,-18 0-2,36 0 3,-18 0-5,-18 0 5,18 0-4,-18 0 4,0 0-5,0 0 3,0 0 1,1 0-1,34 0 0,1 0 1,17 0-2,17 0 2,-34 0-2,-18 0 2,70 0-2,-70 0 1,-18 0 2,0 0-3,-17 0 1,-36 0-1,18 0 3,-35 0-3,52 0 2,1 0-3,-18 0 4,0 0-3,17 0 1,18 0 0,-17 0 0,17 0-1,0 0 1,1 0 2,-19 0-3,-17 0 1,-18 0-1,1 0 1,34 0 0,-17 0 8,-35 0-8,35 0 1,-36 0 0,19 0-2,-1 0 1,0 0-1,0 0 3,36 0-4,-18 0 4,0 0-4,17 0 4,1 0-5,-18 0 5,-18 0-3,36 0 1,-54 0 0,36-18 1,35 18 311,36 0-312,-1 0 1,18 0-2,-17 0 1,-1 0-1,-34 0 3,-1 0-3,-18 0 0,-17 0 1,-35 0 0,0 0 0,-1 0 122,1 0-122,-1 0 0,36 0-2,-35 0 4,35 0-4,-18 0 2,0 0 0,18 0 0,0 0 0,-53 18 0,53-18 1,-35 17-1,17 1 7,-17-18-6,-1 0-1,19 35 1,-19-35-4,1 18 36</inkml:trace>
    </iact:actionData>
  </iact:action>
  <iact:action type="add" startTime="19811">
    <iact:property name="dataType"/>
    <iact:actionData xml:id="d3">
      <inkml:trace xmlns:inkml="http://www.w3.org/2003/InkML" xml:id="stk3" contextRef="#ctx0" brushRef="#br0">9013 9155 0,'53'0'141,"36"0"-132,-19 0-2,36 0 1,17 0 0,36 0 1,18 0-2,-1 0 2,0 0-1,18 0 9,18-18-16,-53-35 4,52 35 4,-34 18-2,-54-17 2,1 17-2,-36 0 2,0 0-2,-17 0 3,-18 0-4,0 0 5,17 0-6,18 0 7,1 0-8,-1 0 6,35-36-4,1 36 3,52-35-1,-88 35 0,18 0-1,-18 0 1,-35 0 1,35 0-2,-35 0 2,18 0-2,-1 0 3,54 0 5,-89 0-8,18 0 2,-35 0-1,17 0 0,18 0-1,-18 0 3,-17 0-4,-1 0 4,19 0-3,-1 0 1,0 0 0,1 0 8,-19 0-7,1 0-1,-1 0 0,1 0-1,0 0 17,-1 0 105,1 0-120</inkml:trace>
    </iact:actionData>
  </iact:action>
  <iact:action type="add" startTime="26606">
    <iact:property name="dataType"/>
    <iact:actionData xml:id="d4">
      <inkml:trace xmlns:inkml="http://www.w3.org/2003/InkML" xml:id="stk4" contextRef="#ctx0" brushRef="#br0">2152 10936 0,'18'18'125,"52"17"-116,-35-35 0,54 0-3,-19 18 3,-17-18-3,71 17 4,-36 1-5,18 17 6,17-35-5,18 18 3,-17-18-2,-1 0 2,53 0-2,-87 0 1,34 0 0,-17 0 0,0 0 0,-18 0 1,0 0 1,-35 0-3,-18 0 2,36 0-4,-18 0 4,-35 0-1,34 0 1,-16 0-2,-1 0 3,0 0-4,1 0 2,-1 0 1,18 0 0,-36 0-4,36 0 5,0 0-4,-18 0 3,18 0-1,0 0-1,0 0 1,18 0 1,-18 0-2,17 0 2,-17 0 0,0 0-2,0 0 1,-18 0-1,1 0 2,-19 0-1,1 0 1,-1 0-1,1 0-1,17 0 26,1 0-16,-1 0-12,0 0 12,-17 0-8,0 0-3,17 0 5,0 0 8,-17 0-13,-1 0-2,1-18 5,17 18-1,-17 0 1,17 0-2,0-17 1,1 17 0,-1 0 0,18-18 0,17 18 0,-52 0-1,53-18 5,-36 18-8,53-35 7,-53 35-7,1 0 7,34 0-5,-52 0 4,17 0-4,0 0 7,1-18-10,-19 18 6,19 0-2,-1 0 2,35 0-2,-52 0 1,35 0 0,-18 0 1,18 0-2,0 0 1,0 0 1,-18 0-1,1 0 0,17 0-1,-1-17 3,-16 17 3,17 0-9,-36 0 1,36 0 8,35 0 3,-17 0-13,-36 0 6,36-36-1,-36 36 2,18-17-5,0 17 4,-35 0-1,52-18 0,-35 18 0,18 0 0,-35 0 0,52-17 0,-17 17 0,-35 0 0,53 0 1,-36 0-2,18 0 1,35 0 0,-17 0 0,17 0-1,0 0 3,-18 0-4,-17 0 3,0 0-2,18 0 3,-18 0-2,-18 0-1,18 0 0,0 0 1,35 0 0,-17-36 1,17 36-2,0-17 1,18-19 0,17 19 2,-34 17-2,-1 0-2,18-36 3,-18 19-1,0 17-1,-17 0 2,17-18 0,-35 1-3,0 17 3,-1 0-1,19-36 1,-36 36-2,36 0 4,-1-17 3,-34 17-8,-1-18 3,53 18-1,-35-18 0,0 18 0,0 0 0,17-35 0,-34 35 0,34 0 0,1-18 0,-18 18 0,35 0 0,-35 0 0,35 0 0,-17 0 0,17 0 0,-35 0 0,35 0-1,-53 0 2,36 0-1,-18 0 1,17 0-3,-17 0 5,18 0-6,-18 0 6,17 0-5,-17 0 3,0 0-2,35 0 2,-17 0-3,-1 0 2,19 0 0,-37 0 2,37 0-2,-36 0-1,17 0 1,1 0 0,-36 0 0,35 0-1,-17 0 1,-17 0 1,34 0-1,1 0-1,17 0 4,18 0 4,17 0-8,-70 0 3,18 0-4,-1 0 4,1 0-4,-18 0 4,17 0-4,1 0 3,-18 0-3,-18 0 3,36 0-1,-18 0 0,-36 0 1,36 0-2,0 0 1,-18 0-1,1 0 2,34 0-2,-17 0 2,18 0-1,-18 0 0,-1 0 0,37 0 0,-19 0-1,18 0 2,1 0-2,-1 0 3,18 0-4,-18 0 4,0 0-4,0 0 5,-17 0-6,17 0 5,-53 0-4,89 0 2,-1 0 1,-35 0-2,1 0 2,34 0-1,-35 0 0,0 0 0,1 0 0,-1 0 0,35 0 1,-35 0-2,1 0 2,17 0-2,-54 0 2,37 0-2,-1 0 2,18 0-3,-18 0 5,35 0-5,18 0 5,1 0-5,-19 0 3,53 0-2,-52 0 1,-1 0-1,18 0 0,-17 0 2,-36 0-1,0 0 0,-52 0 0,17 0-1,-36 0 11</inkml:trace>
    </iact:actionData>
  </iact:action>
  <iact:action type="add" startTime="35002">
    <iact:property name="dataType"/>
    <iact:actionData xml:id="d5">
      <inkml:trace xmlns:inkml="http://www.w3.org/2003/InkML" xml:id="stk5" contextRef="#ctx0" brushRef="#br0">20338 10848 0,'35'0'215,"53"0"-207,-35 0-2,35 0 6,106 0 5,-88 0-13,0 0 3,0 0 1,52 0 1,-69 0-2,-1 0 1,0 0 0,-35 0 0,18 0 0,17 0 2,-53 0-2,0 0-2,36 0 2,-54 0 1,19 0-2,-19 0 1,36 0 1,-17 0-3,-1 0 4,0 0-3,-17 0 3,17 0-5,0 0 7,18 0-8,0 0 6,0 0-4,18 0 4,-18 0 1,17 0 0,18 0-9,1 0 4,-37 0 2,19 0 1,-18 0-2,17 0 2,-17 0 0,0 0-2,18 0 2,-36 0-2,53 0 3,-17 0-4,-18 35 3,17-35-2,54 0 4,-71 0-6,0 0 6,17 0-5,18 0 3,-52 0-3,17 0 6,17 0-8,1 0 6,-1 0-3,1 0 0,-1 0 2,1 0-1,-18 0-1,35 0 2,-17 0-1,-1 0 0,18 0 1,-35 0-3,35 0 2,-35 0-1,18 0 3,-1 0-3,-34 0 2,52 0-2,-17 0 4,-1 0-6,1 0 6,17 0-6,0 0 5,0 0-4,-35 0 2,35 0 0,18 0 0,18 0 0,-36 0 0,0 0 0,18 0 0,-71 0 0,36 0 0,-1 0 1,-52 0-1,17 0 0,-17 0-1,-1 0 10,36 0 79,-35 0-48</inkml:trace>
    </iact:actionData>
  </iact:action>
  <iact:action type="add" startTime="49016">
    <iact:property name="dataType"/>
    <iact:actionData xml:id="d6">
      <inkml:trace xmlns:inkml="http://www.w3.org/2003/InkML" xml:id="stk6" contextRef="#ctx0" brushRef="#br0">13511 12435 0,'36'0'174,"17"0"-164,17 0-3,18 0 1,1 0-2,-19 0 4,36 0-4,-18 0 4,36 0-3,-36 0 1,53 0-1,-35 0 1,-18 0 0,0 0 0,-35 0 1,35 0-2,-35 0 2,0 0-1,0 0 0,-18 0 0,1 0 0,16 0-1,1 0 11,-35 0-9,35 0-3,-18 0 3,0 0-4,1 0 4,17 0-2,-18 0 11,0 0-11,36 0 3,-36 0-4,36 0 3,-18 0-2,-18 0 2,35 0-2,-52 0 2,35 0-1,17 0-1,-52 0 1,53 0 0,-18 0 1,-18 0-1,35 0-1,-17 0 3,0 0-3,18 0 2,17 0-2,0 0 1,0 0-1,18 0 3,-53 0-4,18 0 2,-1 0 1,1 0-1,-36 0-1,36 0 2,-18 0-1,-1 0 0,19 0 0,17 36 1,-17-36-2,-36 0 1,18 0 0,18 0 0,-19 0 0,19 0 0,-18 0 1,35 0-2,18 0 1,-53 0-1,35 0 3,-17 0-4,17 0 4,35 0-4,-35 0 4,1 0-4,-1 0 4,35 0-4,-52 0 3,17 0 0,-35 0-1,18 0-1,-19 0 1,-34 0-1,35 0 2,-18 0-1,-17 0 0,0 0 0,-1 0 16,18 0 162,-17 0-178,0 0 326,17 0-262,-17 0-1,17 0-63,-17 0 1,-1 0-2,19 0 3,-19 17-1,1-17-1,17 0 7</inkml:trace>
    </iact:actionData>
  </iact:action>
  <iact:action type="add" startTime="85232">
    <iact:property name="dataType"/>
    <iact:actionData xml:id="d7">
      <inkml:trace xmlns:inkml="http://www.w3.org/2003/InkML" xml:id="stk7" contextRef="#ctx0" brushRef="#br0">22595 12488 0,'18'0'206,"17"0"-195,1 0-5,-1 0 4,35 0-5,19 0 5,-1 0-3,35 0 1,1 0 0,-1 0-1,18 0 1,-17 0 0,-36 0 1,0 0-2,-17 0 2,-1 0-2,-34 0 3,34 0-4,1 0 3,-54 0-2,54 0 2,-36 0-3,18 0 4,18 0-4,17 0 5,-18 0-5,1 0 3,-18 0-3,35 0 5,0 0-5,18 0 4,-18 0-4,0 0 4,54 0-2,-19 0-1,1 0 0,-36 0 1,0 0 1,35 0-1,1 0 1,-36 0-3,0 0 3,0 0-1,36 0 0,-71 0-1,35 0 4,0 0-6,0 0 5,-17 0-4,17 0 4,0 0-4,1 0 4,-1 0-3,0 0 2,35 0-3,-34 0 6,69 0-8,-69 0 6,34 0-4,-17 0 3,0 0-2,35 0 2,-18 0-1,18 0 0,-17 0 0,-36 0 0,53 0 0,-35 0 0,-18 0 1,36 0-3,-18 0 5,-36 0-7,36 0 6,0 18-3,-18-18 3,35 0-4,-52 0 4,17 0-4,0 0 6,18 0-8,0 0 4,-18 0 0,36 0 1,-18 0-2,17 0 1,36 0 0,17 0 0,-52 18 1,52-18-2,-35 0 2,71 0-2,-18 0 2,-35 0-2,52 35 3,-70-35-3,71 0 1,-36 0-1,1 0 3,17 0-4,-18 0 4,18 0-3,-53 0 2,-17 0-3,-18 0 5,17 0-5,-70 0 2,-88 0 385,-18 0-384</inkml:trace>
    </iact:actionData>
  </iact:action>
  <iact:action type="add" startTime="115246">
    <iact:property name="dataType"/>
    <iact:actionData xml:id="d8">
      <inkml:trace xmlns:inkml="http://www.w3.org/2003/InkML" xml:id="stk8" contextRef="#ctx0" brushRef="#br0">10319 14164 0,'17'0'217,"19"0"-210,-1-18-1,53 18 4,-35-17-4,35 17 3,-17 0-3,17 0 2,-17 0 0,17 0 1,-35 0-1,35 0-1,-35 0 2,35 0-1,-17 0-1,-36 0 2,18 0 0,17 0 0,1 0-2,-18 0 2,0 0-3,17 0 1,-17 0 3,35 0-5,-17 0 8,17 0-9,-35 0 7,18 0-6,-1 0 6,1 0-4,-1 0 1,18 0-1,-35 0 0,0 0 1,18 0 0,-1 0 0,-17 0 0,0 0 0,18 0 2,17 0 2,0 0-10,-17 0 6,-1 0 1,-17 0 0,18 0-2,-1 0 2,1 0-3,-36 0 4,53 0-4,-35 0 4,18 0-3,-36 0 3,36 0-5,17 0 4,-18 0-1,-34 0 1,17 0-2,17 0 1,18 0-1,-17 0 2,-18 0-1,17 0 0,1 0 1,-1 0-2,-17 0 1,0 0 2,18 0-3,-18 0 0,17 0 1,18 0-1,-35 0 2,18 0-2,-36 0 3,53 0-4,-35 0 4,18 0-4,-18 0 5,35 0-6,-17 0 5,-19 0-4,37 0 2,-36 0 0,17 0 0,1 0 1,-18 0-1,-18 0-1,0 0 2,36 0-1,-36 0 0,0 0-1,36 0 2,-36 0-1,18 0 0,18 0 1,-18 0-2,-1 0 1,1 0 0,18 0 1,-1 0-3,36 0 4,-18 0-3,-52 0 1,34 0 0,19 0 2,-1 0-5,-18 0 4,18 0-1,1 0 0,-19 0 1,18 0-3,1 0 3,-36 0-1,17 0 0,18 0 0,-35 0-1,18 0 1,17 0 0,0 0 0,18 35 1,-18-35-3,0 18 4,18-18-3,18 17 2,-71-17-2,35 18 4,-35-18-6,35 0 5,-35 0-3,0 0 3,0 0-4,17 0 3,1 0-3,-18 0 3,0 0-1,17 0 1,-35 0-2,1 0 1,34 0 0,-52 0 0,35 0-1,-18 0 2,-17 0-1,17 0-1,18 0 3,-35 0-3,34 0 2,-16 0-2,17 0 3,-18 0-5,18 0 6,0 0-6,0 0 7,17 0-8,-17 0 7,18 0-5,-18 0 3,-18 0-2,35 0 1,-17 0 0,-17 0 0,-1 0 1,18 0-1,-36 0-1,54 0 0,0 0 2,-1 35-2,-35-35 2,36 0-2,0 0 3,-1 0-4,-35 0 4,54 0-4,-19 0 3,1 0-2,-1 0 3,-34 0-4,52 0 5,-18 0-6,-17 0 5,-18 0-4,36 0 4,-18 0-2,-35 0 0,34 0-1,-34 0 1,35 0 8</inkml:trace>
    </iact:actionData>
  </iact:action>
  <iact:action type="add" startTime="121800">
    <iact:property name="dataType"/>
    <iact:actionData xml:id="d9">
      <inkml:trace xmlns:inkml="http://www.w3.org/2003/InkML" xml:id="stk9" contextRef="#ctx0" brushRef="#br0">22719 14164 0,'0'-18'62,"18"18"-20,17-35-34,18 35 0,0 0 0,0 0-1,35 0 1,53 0-1,-18 0 3,1 0-3,52 0 2,-35 0-2,36 0 2,-19 0-2,-34 0 3,17 0-4,-18 0 4,1 0-4,-36 0 5,0 0-7,1 0 5,-19 0-1,-17 0 0,0 0 0,0 0 0,17 0 0,-34 0-1,17 0 2,-36 0-1,54 0 0,-1 0 0,19 0 1,-19 0-1,-35 0 1,36 0-3,17 0 2,-17 0-1,-1 0 3,18 0-4,-52 0 5,52 0-6,-18 0 6,19 0-6,-19 0 5,18 0-4,-35 0 3,36 0-1,16 0 2,-16 0-4,-1 0 1,0 0 2,-35 0-1,35 0 0,-35 0 0,18 0 1,17 0-2,-18 0 0,18 0 1,-52 0 3,52 0-5,-18 0 3,1 0-2,17 0 2,-17 0-3,17 0 5,-53 0-5,36 0 4,-1 0-4,1 0 3,-53 0-2,52 0 2,1 0-1,-36 0 0,53 0-1,-17 0 1,-1 0 1,-17 0-1,35 0-1,-35 0 1,35 0 1,-17 0-2,0 0 3,-18 0-5,35 0 4,-35 0-1,35 0 2,-18 0 6,19 0-13,-37 0 0,72 0 5,-53 0 0,-1 0 1,36 0-3,-53 0 4,0 0-3,88 0 2,-106 0-2,36 0 1,-1 0 0,18 0 0,-17 0 0,17 0 0,18 0 1,0 0-2,-18 0 2,0 0-2,0 0 3,1 0-4,-19 0 2,-17 0 1,-18 0 0,-17 0-2,0 0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7T02:25:31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76">
    <iact:property name="dataType"/>
    <iact:actionData xml:id="d0">
      <inkml:trace xmlns:inkml="http://www.w3.org/2003/InkML" xml:id="stk0" contextRef="#ctx0" brushRef="#br0">4304 2593 0,'18'0'262,"34"0"-256,-34 0 2,0 0 0,35 0-1,-36-18 2,19 18-1,-1-35 0,18 35 0,-36 0 0,1 0-1,17-18 1,1 18 1,16-17-2,-34 17 2,17 0-2,18 0 2,0 0-2,18 0 3,-1 0-4,19-36 4,34 19-5,-35 17 5,71-35-3,-18 17 3,18 0-4,-53 1 3,-1 17-2,-16 0 1,17 0 0,-54 0 2,19 0 0,0 0-5,-19 0 3,-16 0-1,34 0 5,-34 0-6,-19 0 2,36 0-2,-18 0 3,1 0-1,17 0 1,-36 0-1,36 0 1,-18 0-4,1 0 7,17 0-8,0 0 6,-18 0-4,18 0 4,0 0-4,-36 0 3,36 0-2,-35 0 2,35 0-1,-18 0 0,18 0 0,-18 0 0,18 0 0,18 0 0,-54 0 0,54 0-1,-36 0 1,18 0 0,-18 0 0,18 0 1,-17 0-1,-1 17-1,18-17 4,-18 0 4,18 0-9,-35 0 5,52 36-5,-52-36 3,35 0-2,17 17 1,18-17-1,18 18 1,-53-18 0,18 17 0,-1-17 0,19 36 0,-19-36 0,1 17 0,-54-17 1,54 18-1,-18 0 0,35-18-1,-35 35 3,-18-35-4,53 18 4,-17-18-4,17 0 3,36 17-2,-19 1 3,36-18-3,18 53 3,-35-36-4,-1 1 4,-35-18-4,36 18 2,-1 35 0,1-53 0,-36 17-1,18 1 2,-18-18-1,0 17 0,18-17-1,-71 0 1,54 36 0,16-36 0,-16 0 1,-1 0-1,53 0 0,-35 0-1,-18 0 1,0 0 0,-35 0 1,18 0-2,-1 0 2,18 0-2,0 0 3,18 0-4,0 0 4,-18 0-4,71 0 4,-71 0-3,0 0 1,1 0-1,-1 0 1,35 0 0,1 0 1,-54 0-2,36 0 1,18 0 1,17 0-1,-18 17 0,-17 1 0,35 17 1,-35-35-3,35 36 3,-53-36-2,36 0 3,-1 0-3,-35 0 4,36 0-7,17 0 17,-70 0-19,34 0 0,1 0 5,-18 0 1,1 0 1,-1 0-1,-35 0-2,35 0 3,0 0-1,-17 0 0,17 0 1,-35 0 8,35 0-14,0 0 0,18 0 6,-18 0-2,36 0 2,-18 0-2,-18 0 3,71 0-4,-18 0 4,-53 0-4,35 0 4,-35 0-4,-17 0 6,17 0-8,-17 0 6,-18 0-4,-18 0 3,18 0-1,0 0-1,-18 0 1,-17 0 1,17 0-1,0 0 0,-17 0-1,17 0 2,-17 0 0,17 0-3,0 0 3,1 17-2,17-17 3,17 0-3,1 18 1,-18-18 0,0 18 1,17-18-2,1 0 3,34 0-4,-34 0 3,35 0-2,-36 0 3,19 0-4,34 0 1,-70 0 0,18 0 2,-19 0-2,-16 0 1,-1 0 0,0 0 0,-17 0 9,0 0-2,-1 0 10,1 0-17,0 0 7,34 0-6,-16 0-2,-1 0 3,36 0-4,-36 0 3,53 0-1,-35 0-1,17 0 1,-34 0 0,34 0 1,-52 0-2,53 0 1,-19 0 0,-34 0 1,53 0-2,-18 17 2,-18 1-1,18-18 1,0 0-2,-18 0 1,0 0 0,0 0 0</inkml:trace>
    </iact:actionData>
  </iact:action>
  <iact:action type="add" startTime="7908">
    <iact:property name="dataType"/>
    <iact:actionData xml:id="d1">
      <inkml:trace xmlns:inkml="http://www.w3.org/2003/InkML" xml:id="stk1" contextRef="#ctx0" brushRef="#br0">1023 4057 0,'18'0'159,"70"-35"-153,-53 35 4,0-18-4,18 18 3,18 0-2,-18-18 4,-18 18-6,36 0 5,-18 0-4,-1 0 2,37 0 0,-19 0 0,18 0 0,1 0 1,-1 0-2,18 0 1,-1 0 1,1 0-2,-17 0 2,16 0-1,-34 0 0,-18 0-1,-36 0 3,36 0-4,-17 0 4,17 0 8,-36 0-1,18 0 2,-17 0 21,35 0-31,-18 0-2,36 0 1,-18 0 0,-36 0 0,36 0 1,-35 0-2,0 0 1,17 0 0,-17 0 11,-1 0-5,1 0-6,17 0 1,-17 0-3,17 0 3,0 0-1,18 0 0,18 0-1,17 0 1,-17 0 1,34 0-2,-16 0 1,-19 0 1,18 0-2,-35 0 1,-18 0 0,36 0 0,-36 0 1,18 0-1,-17 0 1,16 0-3,-16 0 3,17 0-2,0 0 4,-36 0-5,36 0 2,-18 0-1,1 0 4,17 0-6,17 0 5,-35 0-4,18 0 10,18 0-14,17 0 4,-17 0 3,-1 0-3,1 0 3,-18 0-1,17 0 1,-35 0-2,18 0 1,0 0 0,-35 0 1,35 0-2,0 0 1,-18 0 1,36 0-1,-36 0-1,18 0 3,17 0-4,1 0 4,-36 0-3,18 0 3,-18 0-4,18 0 4,0 0-4,-17 0 3,-1 0-3,0 0 3,36 0-1,-54 0-1,36 0 2,18 0-1,-54 0 1,36 0-2,-35 0 2</inkml:trace>
    </iact:actionData>
  </iact:action>
  <iact:action type="add" startTime="15992">
    <iact:property name="dataType"/>
    <iact:actionData xml:id="d2">
      <inkml:trace xmlns:inkml="http://www.w3.org/2003/InkML" xml:id="stk2" contextRef="#ctx0" brushRef="#br0">19350 5503 0,'17'0'133,"1"0"-125,17 0-1,1 0 4,17 0-6,0 0 6,-1 0-5,1 0 4,18 0-4,-1 0 4,-34 0-4,34 0 3,1 0-2,-1 0 1,-34 0 0,52 0 0,-18 0 0,1 0 0,17 0 1,-17 0-2,17 0 2,-35 0-1,0 0 0,17 0-1,-17 0 1,0 0 0,0 0 1,-35 0-2,17 0 3,0 0-4,18 18 2,-35-18-1,35 0 4,17 35-6,-17-35 5,18 0-4,17 18 3,-17-18-2,34 18 1,-34-1 0,17-17 0,-17 35 1,17-35-1,-35 18 0,35-18 0,-17 18 0,17-18 0,0 0 0,-18 0 0,19 17 1,-54-17-3,0 0 5,0 0-3,36 0 0,-36 0-3,18 36 5,-17-36-3,-19 0 3,36 17-4,-35-17 5,35 0-2,-18 0-4,18 0 2,-18 0 1,18 0 0,-35 0 2,52 0 0,1 0-4,-18 0 1,0 0 0,17 0 2,1 0-1,-1 0 0,-34 0-1,16 0 2,-34 0-2,17 0 3,18 0-4,-35 0 3,17 0-2,18 0 1,-35 0-1,35 0 3,0 0-4,-18 0 5,0 0-6,36 0 3,-18 0 0,-18 0 0,35 0 1,-17 0-1,-17 0 0,34 0 0,-35 0 0,18 0 0,18 0 0,-36 0 0,18 0 1,18 0-2,17 0 1,-18 0 0,-17 0 1,0 0-2,35 0 4,-17 0-6,-18 0 4,18 0-2,-19 0 3,19 0-4,-18 0 3,0 18-2,35 0 1,-17-18 0,52 35 0,-88-35 0,54 0 4,-19 0-8,1 0 4,-36 0 0,35 0 0,1 0 0,-53 0 0,17 0 18,-17 0 549,-1 0-551,1 0-17,-1 0 1,1 0 16</inkml:trace>
    </iact:actionData>
  </iact:action>
  <iact:action type="add" startTime="38354">
    <iact:property name="dataType"/>
    <iact:actionData xml:id="d3">
      <inkml:trace xmlns:inkml="http://www.w3.org/2003/InkML" xml:id="stk3" contextRef="#ctx0" brushRef="#br0">8237 5874 0,'18'0'318,"0"0"-309,-1 0 43,1 0-40,17 0 3,-17 0-6,-1 0 6,19 0-6,-19 0 7,1 0-9,0 0 0,-1 0 2,1 0-2,17 0 19,-17 0-20,-1 0 4,19 0-3,-19 0 8,1 0-5,0 0-4,17 0 6,-17 0 0,-1 0-4,1 0 1,0 0 7,17-18 8,-18 18-16,1 0 8,0 0-6,17 0-3,18 0 1,-35 0-1,34 0 2,-16 0 0,17 0 1,-18 0-3,35 0 0,-34 0-2,-1 0 5,18 0-4,-35 0 4,35 0-3,-36 0 3,1 0-5,17 0 4,-17 0-2,-1 0 1,19 0 0,-19 0 8,1 0-8,0 0 0,17 0 1,-18 0-1,1 0-1,17 0 3,-35 18-4,53-18 5,18 0-6,-54 0 6,54 0-6,-36 17 6,1 1-5,-1-18 4,0 0-4,0 0 3,36 35-1,-53-35 0,17 0-1,35 18 0,-34-18 1,34 0 1,-17 18-1,0-18 0,18 17 1,-18-17-3,-18 0 3,35 0-1,-17 0 1,-17 0-1,17 0 0,-1 35-1,-34-35 2,0 0-2,-1 0 2,1 0 7,0 0 30,-1 0 2,19 0 10,-19-17-50,-17-1 8,0 1-6,0-19-5</inkml:trace>
    </iact:actionData>
  </iact:action>
  <iact:action type="add" startTime="56267">
    <iact:property name="dataType"/>
    <iact:actionData xml:id="d4">
      <inkml:trace xmlns:inkml="http://www.w3.org/2003/InkML" xml:id="stk4" contextRef="#ctx0" brushRef="#br0">20126 7214 0,'18'0'165,"52"0"-154,36 0-6,53 0 5,-53 0-3,70 0 2,-17 0-3,-36 0 3,54 0-2,-89 0 2,35 0-2,-17 0 2,0 0-2,-18 0 1,-35 0 1,18 0-2,-36 0 1,18 0 0,17 0 1,1 0-1,-1 0 0,19 0 0,-36 0 2,35 0-5,-18 0 6,18 0-6,1 0 5,34 0-3,1 0 2,-36 0-3,35 0 5,-35 0-6,1 0 4,-1 0-1,-35 0 1,35 0-2,-17 0 1,-19 0-1,19 0 1,-18 0 1,35 0-2,-17 0 2,-18 0-2,35 0 2,-18 0-1,19 0 0,-19 0 0,36 0 1,-18 0-3,36 0 4,17 0-3,-18 0 3,54 0-4,-19 0 3,-17 0-2,1 0 4,16 0-7,-34 0 6,-18 0-3,-36 0 1,18 0 0,-17 0 0,-18 0 0,-36 0 0,1 0 0</inkml:trace>
    </iact:actionData>
  </iact:action>
  <iact:action type="add" startTime="95683">
    <iact:property name="dataType"/>
    <iact:actionData xml:id="d5">
      <inkml:trace xmlns:inkml="http://www.w3.org/2003/InkML" xml:id="stk5" contextRef="#ctx0" brushRef="#br0">10354 8378 0,'-18'0'10,"1"0"11,-1-17-12,-17 17 6,0-35-6,17 35-1,-35-18 0,18 18 0,-18 0 0,0-18 0,-18 18 1,1-17-3,17 17 5,-35 0-6,-18-36 7,-35 19 4,53 17-11,17-18 5,0 18-3,18-18 1,1 18-1,-19-35 4,18 35-5,35 0 2,-34-17 0,-1 17-1,-18 0 1,36 0 0,-18 0 0,0-18 0,18 0 0,-18 1 1,0-1 0,18 0-3,-36-35 10,53 53-6,18-17-4,-53-36 3,36 53-2,-1-53 3,-17 18-4,0 17 3,-18-35-3,35 18 5,-17 0-6,0-1 3,-1-34 9,1 52 0,17-17-2,18 0 2,0 17-2,-35-17-6,17 17-3,18 0 3,0 1-2,0-19 3,-17 19-4,17-19 5,0-16-6,-18 34 5,18 0-4,-18-17 6,18 17-8,0-35 6,0 36-3,0-1 2,0 1-1,0-19 2,0-17-5,0 18 13,0 17-10,0 1 0,0-18-2,0 17 3,0 0-2,0-17 3,0 17-4,0-17 4,0 0-3,0 17 2,0-17-2,0 17 1,18-35-1,0 36 2,17-19-3,-35 19 3,0-19-2,18 1 1,17 0 1,-17 0-2,-1 35 1,-17-18 0,0 0 1,36 1-1,-19-1 8,-17 0 0,18 1 1,17-18-1,0-1 32,-17 36-39,17 0 6,1-17 1,16-1 1,-34 18-10,17 0 9,-17-18-8,17 18-1,18-17 2,-35 17-1,-1-18-1,36 18 2,0 0 7,-35 0-9,35-18 3,0 18-3,-18 0 2,36-17-4,-18 17 5,17 0-4,1-36 5,-54 36-5,54 0 3,-1 0-2,-52 0 1,53 0 0,-18 0 0,-36 0-1,1 0 2,17 0-1,0 0 0,18 0-1,-35 0 2,17 0-1,-17 0 0,35 0 1,-36 0-3,19 0 5,-1 0-6,-17 0 5,34 0-3,-16 0 2,-1 0-2,-17 0 3,35 0-4,-36 0 5,1 0-5,0 0 3,17 0-2,-18 0 1,19 0-1,-19 0 4,19 0 2,-19 0 3,1-17 97,17 17-98,-17-18-7,-1 18 7,19 0-6,-1 0-1,0 0-1,1 0 2,16 0-1,19 0 0,-53 0 0,70 0 0,-18 0 0,1 0 0,-36 0 1,36 0-2,17 0 2,-17 0-2,-1 0 2,-35 0-1,36 0 1,0 0-3,-54 0 5,36 0-6,-18 0 4,1 0-2,-1 0 2,18 0-2,-36 0 1,36 0 1,18 0-2,-53 18 2,87-1-2,-34 1 10,-18 0-9,35 17-1,-53-35 1,18 18-1,-17-18 2,-1 17-2,0 1 2,0-18-2,-17 0 2,35 35-2,-18-17 2,18-18 9,-35 0-3,17 18 2,-17-18-3,-1 17-6,-17 1 0,18-1 8,0 1-7,-1 0 6,1-1-6,0 1 6,-18 17 2,17-17-1,-17 17-1,0-17-5,0-1-4,0 19 4,0-19-4,0 36 5,0-17-5,0-1 3,0 0-2,0 18 5,0-35-8,0-1 3,-17 19 2,-36 34 3,53-35-7,-18 18 1,0-17 2,1-19-1,-19 19 1,1-1 1,17 0-1,-17-17 0,18-1 1,-19 36-2,19-53 2,-1 18-2,-17 35 3,17-53-5,-17 17 6,35 1-5,-35 0 4,-1-1-5,19 1 12,-36 0-10,-18 35 2,36-36 8,-18 1-10,0 35 1,18-53 0,-36 17 0,-17 54 0,53-53 1,-71 35-2,71-18 3,-1-18-4,-34 36 3,-1-35 0,18 0 0,-17 17-3,-1-17 3,1 17-2,17-18 3,0 1-4,-35 17 4,-36 36-3,36-53 1,-18 52-2,0-35 3,0 1-2,18 17 1,18-53 1,-1 17-2,36-17 1,0 36 0,-1-36 0,19 0-1,-1 0 10,0 0 104,1 0-98</inkml:trace>
    </iact:actionData>
  </iact:action>
  <iact:action type="add" startTime="99366">
    <iact:property name="dataType"/>
    <iact:actionData xml:id="d6">
      <inkml:trace xmlns:inkml="http://www.w3.org/2003/InkML" xml:id="stk6" contextRef="#ctx0" brushRef="#br0">8361 5891 0,'-18'0'9,"1"0"4,-19 0-5,1 0 15,17 0-13,1 0-3,-36-17 2,18-1 8,17 0-12,0 18 6,-17-17-4,17-1 2,1 1-3,-1-1 3,0 0-3,-35-35 3,18 18-1,0 17 0,0-17 1,17 0-2,18 17 0,-53-35 2,35 36-1,1-19 0,-18 1 1,17 17-3,0-17 3,18 18-1,-17-1 0,-1 0-1,18 1 21,0-1-22,0-17 19,0 17-19,0-35 21,0 36-20,0-1-2,18-35 12,-1 35-10,1-17 2,0 0-1,-1 35 0,1-53 0,17 18-1,-17 17 3,-1 0-3,36-35 2,-17 18 7,-1 17-10,18 1 5,0-36-4,-18 35 4,18 1-7,0-1 6,-36 0-5,36 18 12,-17-17-9,-19 17 0,19-18 0,16 18 0,-16-18 1,17 1-2,-18 17 1,35-18 0,1 1 0,-18-1 0,0 18 0,17 0 3,1 0-5,0 0 2,34 0-1,-52 0 4,0 0-6,18 0 6,17 0-5,-17 0 4,-19 0-5,1 0 5,18 0-4,-36 0 4,18 0-5,0 0 4,-35 0-2,52 0 2,1 0-2,17 0 2,0 0-1,-70 0-1,70 0 2,-17 0-2,-1 0 2,-35 0-1,18 0 0,0 0 0,-18 35 1,18-35-2,-35 0 3,0 18-4,-1-18 4,19 0-5,-19 0 6,1 0-3,0 17-2,-1-17 2,36 0 16,0 36-7,-18-19-10,36 1 10,-36 0-10,36 17 1,-1-17-1,-35-1 3,1-17-3,-1 18 3,18 17-3,-35-35 8,-1 18-6,1-1 14,0-17 4,-18 18-23,0 0 12,0 35 1,0-36-9,0 36 0,0-18 0,0 1-1,0-1 2,0 18-1,0-35 0,0 34 0,-18 1 0,0-17 1,-35-1-2,18 18 2,-18-18-2,18 0 3,0 1-4,-1-1 3,-17-17-2,36-1 3,-19 1-4,1 17 3,18-35-3,-36 18 3,35-18-1,0 17 0,-17 1 0,17 0 0</inkml:trace>
    </iact:actionData>
  </iact:action>
  <iact:action type="add" startTime="106873">
    <iact:property name="dataType"/>
    <iact:actionData xml:id="d7">
      <inkml:trace xmlns:inkml="http://www.w3.org/2003/InkML" xml:id="stk7" contextRef="#ctx0" brushRef="#br0">6103 9754 0,'71'0'194,"17"0"-187,-18 0 0,36 0-1,-18 0 2,36 0 1,-36 0-2,0 0 2,18 0-1,-53 0 0,18 0 0,-19 0-1,-16 0 3,-19 0-2,1 0 0,0 0 57,-1 0-60,36 0 5,0 0-4,18 18 5,-1-18-6,-17 0 6,0 0-6,0 0 4,0 0-2,-35 0 2,-1 0-1</inkml:trace>
    </iact:actionData>
  </iact:action>
  <iact:action type="add" startTime="110157">
    <iact:property name="dataType"/>
    <iact:actionData xml:id="d8">
      <inkml:trace xmlns:inkml="http://www.w3.org/2003/InkML" xml:id="stk8" contextRef="#ctx0" brushRef="#br0">12965 9384 0,'35'0'3,"-18"0"6,1 0-1,35 0 2,-18 0-2,1 0 0,-1 0-2,18 0 3,0 0 0,0 0 3,17 0-9,1 0 4,-18 0 2,35 0 0,35 0-3,-34 0 4,16 18-3,19-1 2,-18-17-3,52 53 4,1-53-4,-18 0 4,0 0-4,-17 0 3,-1 0-2,1 0 1,17 0 0,-18 0 0,18 0 3,36 0-4,-54 0 2,36 0-4,-53 0 5,53 0-4,-36 0 4,18 0-4,36 0 4,-36 0-4,70 0 4,-69 0-3,-19 0 2,36 0-1,-53 0 5,17 0-10,1 0 5,-36 0-1,0 0 1,71 0-1,-36 0 1,-35 0 0,1 0 0,-19 0 0,-35 0 0,36 0 0,17 0 0,-17 0 2,17 18-4,0-1 3,36-17-1,-36 18 1,35-18-3,-35 0 3,71 0-1,-18 18 1,-35 35-3,35-53 4,53 0-4,-106 0 4,89 0-4,-71 0 4,52 0-4,-69 0 4,87 0-3,-35 0 1,18 17 0,-18-17 0,-18 0 0,54 0 0,-18 0 1,17 0-2,-53 0 1,-17 0 0,71 0 1,-19 18-2,19-18 2,-36 0-2,-18 0 2,89 0-2,-36 0 3,-34 0-4,104 53 5,-104-53-6,34 17 5,36-17-4,-36 18 3,0-18-2,1 0 1,34 35-1,-16 1 1,-1-36 0,17 0 0,-70 17 1,36-17-2,-54 0 1,1 0 0,52 0 0,-52 0 1,-1 35 0,53-35-2,-52 0 1,-18 0 0,0 0 0,-1 0 0,1 0 1,0 0-3,53 0 4,-53 0-3,17 0 3,1 0-5,-36 18 6,18-18-5,-18 0 4,0 0-2,35 0-2,1 0 2,-36 0 0,0 0 0,0 0 0,1 0 0,-19 0 1,18 0-1,1 0-1,-1 0 2,35 0-2,-52 0 2,17 0-3,0 0 4,36 0-2,-36 0 0,0 0-2,36 0 4,17 0-4,-18 0 5,1 0-6,52 0 3,-70 0 0,88 0 1,-53 0-3,0 0 3,18 0-1,-71 0 0,0 0 0,-17-35 1,-18 17 0,0 18-2,-18-17 1,0 17 8,-17 0 168,-1 0-167,1 0-1,0 0 22,-1-18 260</inkml:trace>
    </iact:actionData>
  </iact:action>
  <iact:action type="add" startTime="123857">
    <iact:property name="dataType"/>
    <iact:actionData xml:id="d9">
      <inkml:trace xmlns:inkml="http://www.w3.org/2003/InkML" xml:id="stk9" contextRef="#ctx0" brushRef="#br0">17798 11783 0,'53'0'111,"17"0"-102,18 0-1,36 0-1,-36 0 2,53 0-3,18 0 3,-53 0-2,17 0 4,-35 0-6,18 0 6,-53 0-6,18 0 5,-18 0-4,17 0 4,-17-18-4,-18 18 5,36 0-6,-36-18 4,18 18-2,0 0 1,-35 0 0,52 0 1,18-17-2,-35-1 1,0 18 0,18 0 1,-1 0-1,1 0-1,-1-17 3,-17 17-4,0 0 4,0 0-4,0 0 4,-18 0-5,36 0 6,-36 0-6,36 0 6,-18 0-5,0 0 2,17 0 0,-35 0 2,1 0-4,34 0 2,-17 0-1,0 0 1,35 0 0,-17 0 1,17 0-1,0 0 0,0 0 1,-17 0-2,35 0 3,-36 0-5,36 0 5,-18 0-2,36 0 2,-36 0-4,18 0 3,-18 0-3,18 0 5,-36 0-6,89 0 5,-71 17-4,36 1 4,-36-18-4,36 17 3,-1-17-2,-17 36 1,70-1 0,-88-17 0,36-18 0,-54 0 0,19 0 0,-19 0 1,-35 0 0,18 0-2,-35 0 1</inkml:trace>
    </iact:actionData>
  </iact:action>
  <iact:action type="add" startTime="146684">
    <iact:property name="dataType"/>
    <iact:actionData xml:id="d10">
      <inkml:trace xmlns:inkml="http://www.w3.org/2003/InkML" xml:id="stk10" contextRef="#ctx0" brushRef="#br0">10971 13441 0,'53'0'167,"-35"0"-152,35 0-7,-36-35 2,36 35-4,0-18 3,-17 18-1,17 0 0,-1 0 0,19 0 0,-36 0-1,18 0 3,0 0-4,-35 0 4,35 0-4,0 0 3,-36 0-2,1 0 3,-1 0-4,1 0 10,0 0-7,-1 0 7,19 0-9,-19 0 11,36 0-11,-35 0 2,0 0-3,-1 0 4,1 0-4,-1 0 4,19 0-4,-1 0 4,0 0 9,-17 0-12,0 0-1,17 0 0,-18 0 4,36 0-4,-17 0 3,-1 0 0,0 0-2,-17 0 0,17 0 1,0 0 0,-17 0 0,0 0 0,-1 0 1,19 0-1,-19 0 0,1 0 18,17 0-19,0 0 8,1 0-6,-1 0 7,-17 0-10,17 0 4,0 0-3,-17 0 5,17 0-6,0 0 0,-17 0 2,35 0 2,-35 0-4,34 0 2,-34 0-2,35 0 3,-18 0-1,1 0 0,-1 0 0,-17 0 0,17 0 1,-18 0-2,19 0 10,-19 0-9,1 0 9,35 0-12,-35 0 13,17 0-11,-18 0 1,19 0 0,-19 0 1,1 0-2,0 0 1,17 0 0,-17 0 1,17 0 7,-18 0-9,1 0 10,17 0-9,-17 0 0,35 0 1,-35 0-2,-1 0 2,36 0-3,-35 0 4,52 0-3,1 0 3,-53 0-4,34 0 4,-34 0-4,17 0 4,1 0-5,34 0 5,-52 0-4,17 18 3,-17-18-1,35 0-1,-18 0 1,0 0 0,18 0 0,0 0 0,-35 0 0,35 17 1,-18-17-1,-17 0-1,34 35 2,1-35-2,-35 0 2,35 18-2,-18-18 2,36 18-2,-36-18 3,0 0-4,18 0 4,-35 17-4,35-17 4,-18 0-3,0 0 1,18 36-1,-17-36 2,-1 17-1,18-17 8,-18 0-9,0 0 2,1 18-1,34-18 0,-35 0-1,18 0 2,0 18-2,-35-18 2,52 35-2,-17-35 2,0 0-1,-17 0 1,-1 0-2,18 0 2,-36 0-3,54 0 4,-53 0-3,17 0 2,0 17-3,0-17 3,-17 0-1,0 0 0,17 0-1,-17 0 1,17 0 0,0 0 0,-17 0 0,17 0 1,0 0-2,1 0 2,-1 0 0,18 0 1,-36 0-2,36 0-4,0 0 5,-17 0-2,16 0 4,-16 0-5,-1 0 4,0 0-5,1 0 5,-1 0-4,35 0 3,-52 0-2,35 0 1,-18 0 0,1 0 2,-1 0-3,18 0 1,-36 0 0,36 0 0,-35 0 0,35 0 0,-18 0 0,-17 0 0,-1 0 0,19 0-1,-19 0 2,1 0-2,0 0 3,17 0-4,0 0 5,0-17-4,1 17 0,34 0 1,-34 0 1,16-18-3,1 18 2,-17-17 1,17-1-3,-36 0 2,36 1 2,-35 17-3,35-18 1,-18 18 0,0 0 0,1 0 1,-1 0-2,0 0 2,18-35-1,-35 35 0,52 0 0,-17-18 1,-35 18-3,17 0 3,0 0-2,-35-18 2,18 18-2,0 0 21,-18-17 224</inkml:trace>
    </iact:actionData>
  </iact:action>
  <iact:action type="add" startTime="157162">
    <iact:property name="dataType"/>
    <iact:actionData xml:id="d11">
      <inkml:trace xmlns:inkml="http://www.w3.org/2003/InkML" xml:id="stk11" contextRef="#ctx0" brushRef="#br0">19226 13441 0,'36'0'237,"17"0"-228,-18 0-2,35 0 2,1 0-3,-53 0 2,35 0 1,-1 0-2,-16 0 1,-1 0 1,-17 0-2,17 0 2,-17 0-1,-1 0 7,18 17-5,-17-17 45,0 0-49,-1 0 3,1 0-2,17 0 19,-17 0 40,35 0-51,-18 0 1,0 18-9,-17-18 2,0 0-3,-1 0 3,1 0 79</inkml:trace>
    </iact:actionData>
  </iact:action>
  <iact:action type="add" startTime="168420">
    <iact:property name="dataType"/>
    <iact:actionData xml:id="d12">
      <inkml:trace xmlns:inkml="http://www.w3.org/2003/InkML" xml:id="stk12" contextRef="#ctx0" brushRef="#br0">28557 12982 0,'-17'0'320,"17"-17"-176,0-1-48,0 0-88,17 18 19,19 0-22,-19-17 18,1 17 219,17 0-162,-17 0-73,-18 17 24,0 1 1,0 0 9,0-1-24,0 1 6,0-1 32,0 1-46,0 0-2,0-1 10,0 1-10,17 0 1,-17-36 297,0 0-299,0 1 10,0-19 0,0 19 83,0-1-67,18 18-22,-18-17 5,18-1-8,-18 0 1,17 18 14,1 0 43,0 0-42,17 0-13,0-17 6,-17 17 6,-1 0 220,1 0-219,-18 17-8,0 1-7,18 0 0,-1-18 57,-17 17-57,0 1 0,18-1 14,-18 19 118,0-19-100,0 1-24,0 0-8,0-1 30,0 1 43</inkml:trace>
    </iact:actionData>
  </iact:action>
  <iact:action type="add" startTime="185245">
    <iact:property name="dataType"/>
    <iact:actionData xml:id="d13">
      <inkml:trace xmlns:inkml="http://www.w3.org/2003/InkML" xml:id="stk13" contextRef="#ctx0" brushRef="#br0">21449 13494 0,'53'0'144,"0"0"-136,-18 0 2,53 0-4,-17 0 4,17 0-5,-35 0 5,35 0-4,-35 0 5,35 0-6,-17 0 5,-1 0-4,-17 0 5,35 0-1,1 0-4,-1 0-1,0 0 3,0 0 0,0 0 0,71 0 0,-71 0 0,0 0 1,1 0-2,-1 0 2,18 0-1,-71 0 0,36 0 0,-1 0 0,-35 0-1,18 0 3,0 0-4,-35 0 3,35 0-2,-18 0 4,36 0 4,-18 0-1,-36 0-6,18 0 1,1 0-2,17 0 11,-36 0-11,36 0 1,-18 0 0,1 0 0,52 0 0,-18 0 0,19 0-1,-1 0 1,0 0 0,36 0 2,-36 0-4,-18 0 4,-17 0-3,35 0 2,-52 0-2,52 0 3,-18 0-4,-17 0 4,0 0-5,18 0 7,17 0-7,0 0 2,0 0 1,36 0 1,-1 0-2,18 0 3,-17 0-3,35 0 0,-71 0 2,88 0-1,-88 0 1,36 0-2,-18 0 2,53 0-3,-36 0 2,18 0-1,35 0 3,-52 0-3,-1 0 2,19 0-2,-54 0 3,35 0-4,-35 0 4,71 0-4,-18 0 3,-17 0-1,-18 0 0,52 0 0,-17 0-1,-17 0 2,-1 0-2,54 0 2,-54 0-1,54 53 0,-54-36-1,1-17 2,-1 0-2,18 0 2,-53 0-1,36 0 1,-1 18-1,-35-18 0,36 0 0,-53 0-1,-19 0 1,-16 0 0,-1 0 0,-17 0 15,-1 0-5,1 0-3,0 0-8,-1 0 2,36 0-1,-18 0 0,-17 0-1,17 0 2,18 0 6</inkml:trace>
    </iact:actionData>
  </iact:action>
  <iact:action type="add" startTime="188655">
    <iact:property name="dataType"/>
    <iact:actionData xml:id="d14">
      <inkml:trace xmlns:inkml="http://www.w3.org/2003/InkML" xml:id="stk14" contextRef="#ctx0" brushRef="#br0">1129 15099 0,'0'-18'110,"18"1"-100,52 17-2,1 0-2,17 0 13,18 0-17,-18 0 3,35 0 1,1 0 4,17 0-3,18 0 2,-71 0-2,35 0 2,18 0-2,-52 0 2,-1 0-3,35 0 4,-35 0-4,18 0 3,0 0-2,18 0 2,34 0-1,-52 0-1,18 0 2,34 0-1,-16 0 0,69 0 0,-70 0 1,36 0-2,-54 0 2,1 0-2,-19 0 2,72 0-2,-54 0 2,1 0-3,52 0 4,-52 0-4,-36 0 4,35 0-4,-34-18 4,-19 18-4,18 0 1,0 0 2,-17 0-1,-36 0 0,18 0 0,0 0 0,-18 0 8,18 0-7,36 0 0,-1 0-3,-18 0 2,18 0 0,1 0 1,-54 0-1,53 0 1,-17 0-3,-1-18 3,-52 18-2,88-35 4,-89 35-5,1 0 3,0 0-2,35-18 9,-18 18 255</inkml:trace>
    </iact:actionData>
  </iact:action>
  <iact:action type="add" startTime="194489">
    <iact:property name="dataType"/>
    <iact:actionData xml:id="d15">
      <inkml:trace xmlns:inkml="http://www.w3.org/2003/InkML" xml:id="stk15" contextRef="#ctx0" brushRef="#br0">12471 14993 0,'53'0'193,"0"0"-186,-18 0 0,53 0 3,0 0-4,36 0 6,-1-35-8,1 35 4,-19-18 0,-16 0 0,-1 18 0,0 0 0,-35 0 0,17 0 0,-34 0 0,-1 0 1,36 0-2,-18 0 1,-1 0 2,1 0-4,0 0 4,-17 0-4,16 0 5,19 0 4,-36 0-10,18 0 5,-35 0-3,17 0 2,-17 0-3,35 0 5,-36 0-6,36 0 3,-17 0 0,16 0 0,-16 0 1,17 0-1,-18-17 0,18 17-1,0 0 10,-36 0-9,19 0 0,17 0 1,-36 0-2,36 0 3,0 0-4,-18 0 3,18 0-2,18 0 3,-36 0-5,53 0 6,-17 0-5,17 0 4,-17 0-4,17 0 5,-35 0-3,35 0-1,-35 0-1,35 0 3,-17 0 1,17 0-5,-18 0 3,18 0 0,-35 0 1,0 0-1,18 0 0,-36 0-1,18 0 2,18 0-2,17 0 2,-18 0-3,-34 0 4,34 0-4,1 0 5,-18 0-6,35 0 5,-18 0-4,-17 0 3,18 0 0,17 0-2,-35 0 0,18 0 3,-1 0-4,-17 0 2,18 0 1,17 0-2,0 0 2,-17 0 0,17-35-1,18 35-1,-54 0 1,72-18 1,-1-17 0,1 35-2,-18 0 1,17 0 0,-35 0 0,1 0 0,16 0 1,-16-18-3,-19 18 4,1-35-4,17 17 3,-18 18-1,19 0 0,-1 0 0,-18 0-1,36 0 2,-35 0-2,-1 0 2,-52 0-2,35 0 0,-35 0 2,-1 0-1,18 0 9,-17 0 14,0 0-12</inkml:trace>
    </iact:actionData>
  </iact:action>
  <iact:action type="add" startTime="210812">
    <iact:property name="dataType"/>
    <iact:actionData xml:id="d16">
      <inkml:trace xmlns:inkml="http://www.w3.org/2003/InkML" xml:id="stk16" contextRef="#ctx0" brushRef="#br0">23036 14922 0,'18'0'4,"17"-17"12,1 17 0,16 0-9,-34 0 2,53 0-2,17 0 2,-18 0-1,-17 0 0,71 0-1,-71 0 1,35 0 0,35 0 2,-34 0-3,16 0 3,19 35-5,-54-35 5,19 18-4,-1-18 4,0 17-4,-17-17 4,17 18-4,0-18 4,-35 0-4,17 0 5,-17 0-6,36 0 3,16 0 0,-16 0 0,-36 0 0,-1 0 1,19 0-1,0 0 0,-54 0 0,54 0 0,-18 0 0,-36 0 0,54 0 1,-36 0-3,18 0 4,18 0-3,-36 0 3,18 0-4,17 0 4,1 0-4,17 0 5,0 0-6,0 0 5,18 35-5,-17-35 5,34 18-2,-35 0-1,18-18 0,17 35 2,-17-35-2,53 0 1,0 35 1,-36-17 0,18-18-2,1 0 1,-19 0 0,36 0-1,-71 0 3,53 0-1,35 0-2,1 0-1,-1 0 4,-17 0-3,-18 0 2,0 0-2,-17 0 2,-36 0-3,-18 0 6,-17 0-8,-17 0 5,-36-18-1,-18 1 167,-141-19-165,-35 1-3</inkml:trace>
    </iact:actionData>
  </iact:action>
  <iact:action type="add" startTime="212570">
    <iact:property name="dataType"/>
    <iact:actionData xml:id="d17">
      <inkml:trace xmlns:inkml="http://www.w3.org/2003/InkML" xml:id="stk17" contextRef="#ctx0" brushRef="#br0">21802 14870 0,'70'-18'142,"18"18"-133,18 18 0,-18-1-3,36-17 2,-1 35 0,-34-35 1,34 0-2,-52 0 1,-18 0 2</inkml:trace>
    </iact:actionData>
  </iact:action>
  <iact:action type="add" startTime="222383">
    <iact:property name="dataType"/>
    <iact:actionData xml:id="d18">
      <inkml:trace xmlns:inkml="http://www.w3.org/2003/InkML" xml:id="stk18" contextRef="#ctx0" brushRef="#br0">32050 14252 0,'0'-17'160,"0"-1"-106,0 0 11,-18 18 38,1 0-86,-1 0 6,0 18 3,18 0-19,-17-18 8,-19 35-7,36-18 15,-17 1-7,-1 0 25,18-1-26,0 1 17,0 17-16,0-17 50,0 0-42,0-1 22,18-17-30,-1 18-8,1-18 10,0 0 117,-1 0-128,1 0 2,0 0-2,-1 0 2,1 0 15,-1 0-16,1 0 33</inkml:trace>
    </iact:actionData>
  </iact:action>
  <iact:action type="add" startTime="224399">
    <iact:property name="dataType"/>
    <iact:actionData xml:id="d19">
      <inkml:trace xmlns:inkml="http://www.w3.org/2003/InkML" xml:id="stk19" contextRef="#ctx0" brushRef="#br0">32491 14199 0,'17'0'263,"1"0"-231,0 0-16,-1 18-8,1 0 1,35 17-3,0 0 3,-18-17-1,53 35 0,-52-36 1,17 1-2,17 17 1,-52-35 0,-1 0 9,-34 0 326,-1 0-327,0 0-1,-17 0-5,18 0-4,-1 0 3,0 0-2,-17 18 2,17 0 0,1-1 1,-1 1 4,0-1 1,18 1 17,-53-18-16,36 35 0,17-17-6,-18-18 8,-17 35 147,35-17-134,35-53 99,-17 35-123,88-71 0</inkml:trace>
    </iact:actionData>
  </iact:action>
  <iact:action type="add" startTime="226616">
    <iact:property name="dataType"/>
    <iact:actionData xml:id="d20">
      <inkml:trace xmlns:inkml="http://www.w3.org/2003/InkML" xml:id="stk20" contextRef="#ctx0" brushRef="#br0">33285 14252 0,'0'18'15,"-18"-1"1,0 1-7,1 0 6,-1 17-8,0-17 10,18-1-1,-17 1-1,17 0 3,0 17 13,0-17 186,17-18-186,1-18 32,0 0-22,-1 18-1,-17-35-8,18 17-16,17 1 0,-35-1 1,0 0 99,0 1-40,0-1-66,0 0 10,0 1-3,0-1-2,0 1 56,0-1-46,-17 0 7,-1 18-15,-17-35-1,17 35-8,0 0 24,1 0-15,-1 0-10,0 0 16</inkml:trace>
    </iact:actionData>
  </iact:action>
  <iact:action type="add" startTime="250259">
    <iact:property name="dataType"/>
    <iact:actionData xml:id="d21">
      <inkml:trace xmlns:inkml="http://www.w3.org/2003/InkML" xml:id="stk21" contextRef="#ctx0" brushRef="#br0">10795 13441 0,'18'0'112,"-1"0"-104,1 0 6,35 0-4,0 0 6,-18 0 1,-17 0-11,17 0 4,-17 0-5,-1 0 6,1 0-6,-1 0 6,19 0 5,-19 0-2,1 0 1,17 0 2,-17 0 0,0 0-1,-1 0 0,1 0 0,0 0-1,-1 0 0,1 0-5,-1 0-4,1 0 10,0 0 0,-1 0-8</inkml:trace>
    </iact:actionData>
  </iact:action>
  <iact:action type="add" startTime="284179">
    <iact:property name="dataType"/>
    <iact:actionData xml:id="d22">
      <inkml:trace xmlns:inkml="http://www.w3.org/2003/InkML" xml:id="stk22" contextRef="#ctx0" brushRef="#br0">22278 16722 0,'53'0'96,"35"0"-91,-35 0 4,70 0-1,-34 0-1,87 0 2,-35 0-1,71 0 1,-36 0-3,36 0 5,-18 0-6,18 0 6,-71 0-4,17 0 1,-34 0-1,-36 0 1,0 0-1,-17 0 4,-36 0-5,36 0 2,-18 0 0,-18 0 0,18 0 0,-18-18 0,18 18 0,0-18 1,-18 18 2,18 0-7,-35 0 5,52 0-2,1 0 2,-18 0-1,35 0 1,-18 0-3,19 0 3,52 0-3,-88 0 3,88-17-2,-35-19 2,-71 36-1,35 0-1,19-17 1,-19 17 0,18-18 0,1 18 0,34 0 0,-35 0 0,0 0 0,1 0 0,16 0 0,1 0 1,-17 0-2,16 0 1,-16 0 3,-1 0-6,0 0 4,35 0-1,19 0 1,-19 0-2,53 0 3,-17 18-4,18-18 5,-36 0-7,70 0 6,-70 0-3,36 0 2,-71 0-2,-1 0 2,1 0-2,-53 0 2,-18 0-2,18 0 2,-17 0 8,-19 0-3,1 0-6,0 0 11,35 0 0,-1 17-15,37 1 3,69 53 0,-69-54 2,34-17-3,-35 18 6,-17-18-5,-1 0 0,1 0-1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7T02:30:27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75">
    <iact:property name="dataType"/>
    <iact:actionData xml:id="d0">
      <inkml:trace xmlns:inkml="http://www.w3.org/2003/InkML" xml:id="stk0" contextRef="#ctx0" brushRef="#br0">4374 4339 0,'36'0'223,"-19"0"-211,19 0-6,17 0 0,-18 0 2,18-17 2,-36 17-5,19-18 4,-1 18-2,0 0 2,-17 0-2,-1 0 2,19-18 0,34 18-2,-17 0 1,0 0-1,18 0 2,17 0-2,0 0 2,18 0-3,-18 0 3,18 0-1,0-17 0,-36 17-1,-52 0 3,53 0-3,-19 0 3,-34 0-4,53-36 3,-36 19-3,18 17 5,-36 0-5,36 0 1,-35 0 1,35 0 1,18 0-1,-54 0 0,36-18 0,0 18 0,0 0-1,-35 0 2,17 0-1,-18 0 0,36 0 1,-17-35-2,17 35 2,-18 0 7,-18 0-9,19 0 4,52 0 6,-17 0-13,-1 0 5,18 0-1,-17 0 0,17 0-1,-53 0 3,53-18-2,-17 18-2,17 0 2,-17 0 0,-1 0 1,-34 0-2,34 0 3,18 0-3,-17 0 1,17 0-1,-35 0 1,35 0 0,-35 0 1,18 0-2,-1 0 2,-17 0-3,-18 0 5,18 0-6,-35 0 5,53 0-3,-54 0 2,36 0-2,-18 0 0,1 0 1,-1 0 0,0 0 1,1 0 247,52 0-248,0 0-1,53 0 4,-18 0-6,36 18 4,-123-18-1,-107 0 40,-105 0-40,-1 0 0,1 0 0,52 0 0,1 0 0,52 0 0,36 0 0,0 0 1,17 0 62,0 0-31</inkml:trace>
    </iact:actionData>
  </iact:action>
  <iact:action type="add" startTime="17062">
    <iact:property name="dataType"/>
    <iact:actionData xml:id="d1">
      <inkml:trace xmlns:inkml="http://www.w3.org/2003/InkML" xml:id="stk1" contextRef="#ctx0" brushRef="#br0">11183 4304 0,'18'0'72,"17"0"-65,0 0-1,18 0 3,0 0 0,53 0-1,-18-18-2,36 18 3,-1 0-2,53 0 2,-70 0-2,53 0 3,-18 0 2,-17 0-7,17 0 0,17 0 7,-34 0-7,-18 0 3,17 0-1,-35 0 5,1 0-8,16 0 4,-16-17 1,-1 17-1,71 0 0,-54 0 0,1-18 0,18-17 0,-36 35 0,0 0 0,36-18 1,-19 18-1,-16 0 1,16 0-2,19 0 2,-36 0-2,18 0 2,-18 0-3,0 0 3,36 0-3,-18 0 5,-1-18-6,-34 18 4,17-35-1,0 0-1,18 35 1,-53-18 0,0 18 0,18-17 0,-18 17 0,-1 0 0,19-18 0,0 18 0,17-35 0,0 35 0,0 0 1,18 0-1,0 0 1,17 0-1,1 0 0,-36 0-1,35 0 3,1 0-5,-18 0 6,0 0-3,35 0-1,-18 0 0,1 0 2,17 0-3,0 0 4,18 0-3,-18 0 1,-18 0-1,18 0 2,18 0-1,-35 0 0,-19 0 0,54 0 0,-18 0 0,-53 0 0,36 0 1,52 0-2,-52 0 1,87 0-1,-69 0 5,69 0-9,-70 0 7,36 0-3,-36 0 3,53 0-4,-53 0 3,35 0-2,-35 0 2,36 0-2,-18 0 3,-18 0-1,17 0-3,-52 0 2,0 0-2,35 0 3,-17 0-1,-71 0 0,35 0 0,18 0 0,-71 0 1,35 0 0,1-18-2,-53 18 1</inkml:trace>
    </iact:actionData>
  </iact:action>
  <iact:action type="add" startTime="26690">
    <iact:property name="dataType"/>
    <iact:actionData xml:id="d2">
      <inkml:trace xmlns:inkml="http://www.w3.org/2003/InkML" xml:id="stk2" contextRef="#ctx0" brushRef="#br0">13141 6262 0,'18'0'84,"-1"0"-65,1 0-13,17 0 8,36 0 1,-1 0-12,1 0 5,-36 0 0,53 0 0,0 0 0,-17 0 0,17 0 0,-17 0 1,-1 0-1,-34 0 1,17 0 0,17 0-3,-52 0 4,35 0-4,0 0 3,-18 0-3,-18 0 5,19 0-6,-1 0 7,18 0-7,-35 0 4,52 0-3,-35 0 2,1 0 1,34 0-2,-34 0 2,34 0 7,-35 0-8,-17 0 0,17 0-2,1 0 3,-19 0-1,18 0 1,1 0-3,34 0 4,-52 0-2,53 0 1,-1 0-3,-52 0 4,52 0-4,-17 0 5,-18 0-5,36 0 2,-18 0 0,-18 0 2,18 0-3,-18 0 0,1 0 0,34 0 2,-52 0 7,0-18-11,34 18-3,-16 0 7,-1-17-1,36 17 1,-19 0-2,1-18 0,0 18 2,-17 0 0,34 0 7,-17 0-15,0 0 5,0 0 2,-35 0 2,34 0-3,-16 0 1,-1 0-2,0 0 4,18 0-3,-35 0 2,35 0-2,-36 0 1,54 0-1,-1 0 2,1 0-1,-36 0-1,36 0 1,-1 0 0,1 0 0,-36 0 0,36 0 0,-1 0 0,-17 0 1,-17 0-1,16 0 0,-16 0 0,17 0 0,-18 0-1,0 0 3,1 0-4,52-18 3,-35 1 0,-36-1 5,36 18-12,18 0 5,-36 0 1,36 0-1,34 0 1,-52 0 0,36 0 0,-19 0 1,-17 0-2,35 0 2,-35 0-1,35 0-1,-17 0 2,17 0-1,-17 0 0,17 0 0,-35 0 0,0 0 0,17 0 1,18 0-2,-17 0 3,-36 0-5,53 0 6,-17 0-6,17 0 8,0 0-10,-17 0 6,-1 0-1,19 0 2,-54 0-6,35 0 5,1 0-1,0 0-1,-54 0 2,36 0-1,0 0-1,-18 0 1,1 0 1,17-18-1,-1 18 1,-16 0-2,17 0 2,-36 0-1,36 0 1,-18 0-2,18 0 2,-17 0-3,34 0 4,-17 0-4,18 0 4,-36 0-4,0 0 2,18 0 0,0 0 1,-35 0-2,52-35 1,-34 35 0,16 0 1,-16 0-2,17 0 1,0 0 0,0 0 0,-18 0 1,18 0-1,-36 0 8,1 0-7,0 0 15,-1 0 63,1 0-71,17-18-8,0 18 0,1 0 8,-19 0-7</inkml:trace>
    </iact:actionData>
  </iact:action>
  <iact:action type="add" startTime="86924">
    <iact:property name="dataType"/>
    <iact:actionData xml:id="d3">
      <inkml:trace xmlns:inkml="http://www.w3.org/2003/InkML" xml:id="stk3" contextRef="#ctx0" brushRef="#br0">13247 7814 0,'17'0'11,"1"0"5,0-35-3,-1 35 26,1 0-31,0 0 0,-1 0 0,19 0 0,-1 0-1,35 0 1,-34 0 1,17 0-1,17 0 0,-17 0 2,18 0-4,-18 0 5,17 0-6,-35 0 5,18 0-3,18 0 3,-36 0-5,0 0 6,36 0-6,-53 0 5,34 0-4,19 0 3,-53 0-1,52 0-1,1 0 2,-18 0-1,0 0-1,17 0 1,1 0 0,-36 0 0,36 0 0,-19 0 10,-16 0-17,17 0 4,17 0 6,-34 0-6,16 0 5,19 0-5,0 0 7,-19 0-8,1 0 7,36 17-5,-54-17 4,35 0-4,-17 0 2,0 0 0,0 0 2,0 0-3,-18 0 0,36 0 0,-18 0 2,-18 0-1,36 0 1,-1 0-1,-17 0-1,0 0 1,18 0 1,-18 0-1,-18 0 0,35 0 0,-34 0 0,-1 0 2,18 0-5,-18 0 5,18 0-3,18 0 2,-54 0-3,54 0 5,-18 0-6,-18 0 6,36 0-6,-36 0 4,35 0-2,-17 0 2,18 0-1,-18 0 0,0 0-1,0 0 2,35 0 0,-35 0-1,0 0 0,17 0-1,18 0 0,-17 0 2,17 0-1,0 0 0,-17 0 1,-1 0-3,19 0 4,-36 0-4,35 0 4,-18 0-4,1 0 4,-36 0-4,18 0 4,18 0-3,-36 0 1,18 18-1,17-18 1,-34 0 0,34 35 1,-52-35-2,52 0 1,-17 0 1,-17 0-2,16 0 2,19 0-1,-36 0 0,18 0-1,0 0 2,-18 0-1,18 0 1,-17 0-3,17 0 5,17 0-6,-35 0 6,1 0-6,17 0 6,17 0-6,-35 0 5,18 0-2,0 0-2,0 0 3,-18 0-1,36 0 0,0 0 0,-36-17 0,35 17 0,-17 0 0,0-18 0,0 18 0,53-35-2,-53 35 4,17-18-4,-17 18 6,106-18 5,-88 1-11,-54 17 1,19 0 0,-19 0 3,54-18-4,-36 18 4,0 0-4,-17 0 3,52 0-2,-34 0 2,-1 0-1,0-17 0,18 17-1,0-18 2,0 18-2,0 0 2,0 0 7,-35 0-8,34 0 0,-34 0 0,0 0-1,-1 0 3,19 0-3,-1 0 8,-17 0-5,-1 0-4,36 0 4,-35 0 6,17 0-10,-17 0 4,35 0-3,-36 0 1,19 0 0,16 0-1,1 0 2,-17 0 3,-1 0-9,0 0 5,-17 0 0,17 0 0,0 0 1,1 0-2,-1 0 2,-17 0-2,17 0 2,18 0-2,-36 0 10,36 0-8,-35 0-3,53 0 4,-54 0-3,71 0 1,-17 0 0,-1 0-1,19 0 2,-19 0-2,18 0 1,-52 0 1,52 0-2,-18 0 1,1 0 1,-53 0-2,35 0 2,-18 0 0,-18 0-2,1 0 1,0 0 0,-1 0 0,19 0 2,-19 0-5,19 0 4,16 0-1,-16 0 2,-1 0-4,36 0 4,-18 0-5,17-18 6,-35 18-6,18-35 5,-17 35 4,-19 0-5,1-18-2,17 18 89,-17 0-79</inkml:trace>
    </iact:actionData>
  </iact:action>
  <iact:action type="add" startTime="105817">
    <iact:property name="dataType"/>
    <iact:actionData xml:id="d4">
      <inkml:trace xmlns:inkml="http://www.w3.org/2003/InkML" xml:id="stk4" contextRef="#ctx0" brushRef="#br0">11095 9278 0,'35'0'172,"0"0"-163,1 0-3,-19 0 3,1 0-2,35 0 4,-35 0-6,34 0 10,-34 0 2,17 18-1,-17-18 18,0 0-18,35 17-10,-1-17 11,1 18-9,-17-18 9,-19 0-11,1 0 3,0 0 8,-1 0 86,1 0-79</inkml:trace>
    </iact:actionData>
  </iact:action>
  <iact:action type="add" startTime="114257">
    <iact:property name="dataType"/>
    <iact:actionData xml:id="d5">
      <inkml:trace xmlns:inkml="http://www.w3.org/2003/InkML" xml:id="stk5" contextRef="#ctx0" brushRef="#br0">14058 9454 0,'0'-17'139,"18"-18"-117,35 35-6,-36 0-10,36 0 4,-17 0-4,34 0 11,-35 0-8,1 0-3,34 0 3,-17 0-2,0 0 3,0 0-1,-35 0-3,52 0 1,-17 0 3,-35 0-3,52 0 0,-34 0 1,-1 0 0,0 0 1,18 0-1,-35 0 0,35 0-1,17 0 2,-52 0-2,35 0 3,0 0-5,-18 0 5,35 0-4,-17 0 5,-17 0-3,-1 0-1,18 0 0,-36 0 8,19 0-3,-1 0-7,0 0 4,-17 0 6,0 0-6,35 0-2,-1 0 2,19 0 8,-53 0-11,52 0 3,1 0-2,-54 0 3,54 0-4,-1 0 4,-17 0-4,0 0 5,18 0-6,-1 0 5,-52 0-4,53 0 3,-1 0-1,-17 0-1,-18 0 2,36 0-1,-18 0 0,0 0 0,0 0 0,-18 0 0,18 0 0,-18 0 0,18 0 0,0 0 0,-18 0 1,18 0-2,-18 0 2,18 0-3,18 0 3,-36 0-3,18 0 4,-18 0-3,1 0 5,-1 0-8,18 0 5,-35 0-2,34 0 2,-34 0-2,17 0 2,18 0-2,-17 0 2,-1 0 0,18 0-3,-36 0 2,36 0 1,-35 0-2,35 0 2,0 0-1,0 0-1,-18 0 2,0 0-1,1 0 0,-19 0-1,36 0 2,-35 0-2,35 0 4,-18 0-6,35 0 6,-34 0-6,17 0 6,-18 0-6,18 0 5,0 0-4,-18 0 3,18 0-2,18 0 3,-36 0-3,35 0 1,-17 0-1,-17 0 2,34 0-1,1 0 1,-1 0-1,-52 0-2,35 0 3,-18 0-1,18 0 1,-18 0-3,53 0 3,-35 0-2,18 0 4,-36 0-6,36 0 5,-18 0-4,17 0 4,-17 0-4,35 0 3,1 0-2,-19 0 2,18 0-2,-35 0 1,18 0 0,-36 0 0,0 0 0,1 0 0,-19 0 3,1 0-5,-1 0 2,1 0 0,17 0 8,-17 0-7,35 0-2,0 0 2,35 0-3,18 0 3,53 35-2,-89-18 2,36 1 0,-18-18-1,-70 0-1,35 0 1</inkml:trace>
    </iact:actionData>
  </iact:action>
  <iact:action type="add" startTime="119805">
    <iact:property name="dataType"/>
    <iact:actionData xml:id="d6">
      <inkml:trace xmlns:inkml="http://www.w3.org/2003/InkML" xml:id="stk6" contextRef="#ctx0" brushRef="#br0">11060 11024 0,'52'0'125,"19"-17"-115,17 17-2,18 0-2,35-18 3,18 0-2,0-35 3,17 53-4,-35-17 3,71 17-3,-18 0 4,-35 0-3,52 0 2,-17 0-1,-35 0-1,35 0 2,-70 0-2,-1 0 1,-35 0 0,-17 0 1,-18 0-2,-18 0 2,0 0-1,1-18 7,-1 18-6,0-17 24,-17 17-2,-1 0-25,1 0 11,0 0-7,-1 0-2,19-36 8,-19 36-2,1 0-6,17 0 0,0 0 0,1 0 0,34 0-1,-17 0 2,0 0-1,0 0 2,-35 0-4,17 0 3,-17 0-2</inkml:trace>
    </iact:actionData>
  </iact:action>
  <iact:action type="add" startTime="122871">
    <iact:property name="dataType"/>
    <iact:actionData xml:id="d7">
      <inkml:trace xmlns:inkml="http://www.w3.org/2003/InkML" xml:id="stk7" contextRef="#ctx0" brushRef="#br0">16228 11077 0,'0'-17'37,"17"17"-17,36 0-12,53-36-3,-53 36 2,35 0 1,36 0 0,52 0 0,-35 0 1,71 0-1,-89 0 0,89 0-1,-18 0 2,-18 0-2,1 0 3,-18 0-4,-18 0 4,-53 0-4,0 0 4,-17 0-4,-18 0 4,-18 0-4,0-17 4,-17 17-4,-1 0 20,1 0-12,17 0-4,1 0-2,34 0 1,-35 0-2,54 0 0,-36 0 0,-18 0 3,35 0-2,-34 0 2,-19 0-6</inkml:trace>
    </iact:actionData>
  </iact:action>
  <iact:action type="add" startTime="125974">
    <iact:property name="dataType"/>
    <iact:actionData xml:id="d8">
      <inkml:trace xmlns:inkml="http://www.w3.org/2003/InkML" xml:id="stk8" contextRef="#ctx0" brushRef="#br0">4639 12577 0,'-18'0'215,"36"0"-93,35-18-96,0 18-11,-36-18-8,1 1 1,17 17-2,1 0 10,-19 0-6,1 0-4,0 0 5,17 0-6,0 0 5,-17 0-4,17-18 3,-17 18-1,35 0 0,-36 0-1,19 0 9,-1-18-7,0 18 7,-17 0 0,-1 0 0,1 0-7,17 0 7,-17 0-9,0 0 2,-1 0-3,1 0 4,35 0-3,-18 0 2,0 0-2,-17 0 4,35 0-6,-18 0 11,-17 0-8,-1 0 1,19 0-1,-19 0-1,19 0 2,-19 0-2,19 0 3,34 0 4,-35 0-6,36 0-1,-36 0 3,0 0-3,18 0 2,-17 0-3,17 0 3,17 0-2,-35 0 3,36 0-3,-18 0 2,-35 0-2,52 0 2,-35 0-3,18 0 3,18 0-2,-36 0 2,18 0-2,18 0 2,-1 0-1,1 0 0,-18 0 0,17 0 0,1 0 1,17 0-2,-18 0 1,-34 0 0,17 0 2,-18 0-4,-17 0 3,-1 0-2,1 0 2</inkml:trace>
    </iact:actionData>
  </iact:action>
  <iact:action type="add" startTime="128831">
    <iact:property name="dataType"/>
    <iact:actionData xml:id="d9">
      <inkml:trace xmlns:inkml="http://www.w3.org/2003/InkML" xml:id="stk9" contextRef="#ctx0" brushRef="#br0">9490 12524 0,'0'-18'72,"35"0"-63,-17 18-1,35 0-1,17-35 1,18 35 0,-17 0 1,17-18-2,0 18 2,-35 0-2,35 0 2,-35 0-2,35 0 2,18 0-2,-53 0 3,35 0-4,36 0 4,-36 0-4,18 18 3,-18-18-1,-17 0 0,-1 18-1,-52-18 1,35 0 0,-36 0 162</inkml:trace>
    </iact:actionData>
  </iact:action>
  <iact:action type="add" startTime="130914">
    <iact:property name="dataType"/>
    <iact:actionData xml:id="d10">
      <inkml:trace xmlns:inkml="http://www.w3.org/2003/InkML" xml:id="stk10" contextRef="#ctx0" brushRef="#br0">19103 12612 0,'-18'0'112,"18"-18"-97,36 18-9,16 0 5,-16 0-6,52-17 4,-18 17-1,19 0 3,-1 0-7,35 0 6,-34 0-2,34 0 0,0 0-1,-17 0 2,-17 0-3,34 0 3,-35 0-1,18 0 0,-18 0 0,0 0 0,-17 0 0,-18 0 0,17 0 0,1 0 0,0 0 0,17 0 0,-35 0 1,-18 0-2,53 0 3,-17 0-4,-18 0 3,0 0-1,17 0-1,-35 0 0,18 0 5,18 0-7,-36 0 4,0 0-3,18 0 4,-35 0-4,35 0 3,-18 0-2,18 0 1,-35 0 0,35 0 0,17 0 0,-35 0 1,1 0-2,-1 0 1,36 0 1,-36 0-1,18 0-1,35 0 2,0 0 0,0 0-2,18 0 3,-53 0-4,71 0 3,-36 0-2,35 0 1,18 0-1,0 0 3,18 0-4,-18 0 2,36 0 1,-19 0-1,-16 0 0,16 0-1,-17 0 2,-17 0-1,52 0 0,-52 0 0,70 0 0,-18 0 1,1 0-1,-19 0-1,-52 0 2,18 0-1,-36 0 1,18 0-3,-36 0 4,-35 0-4,36 0 2,-18 0-1,-35 0 4,52 0-5,-52 0 2,17 0 8</inkml:trace>
    </iact:actionData>
  </iact:action>
  <iact:action type="add" startTime="161001">
    <iact:property name="dataType"/>
    <iact:actionData xml:id="d11">
      <inkml:trace xmlns:inkml="http://www.w3.org/2003/InkML" xml:id="stk11" contextRef="#ctx0" brushRef="#br0">3281 15893 0,'17'-18'5,"1"0"17,0 18 11,-1 0-8,19 0-9,17 0-9,17 0 1,18 0 0,1 0 1,34 0-2,36 0 4,17 18-6,36 0 5,-18 17-4,0 0 7,18 0-6,-18-17-1,52 0 0,-16-18 3,-19 0-2,-17 0 1,18 35 0,0-17 0,17-18 0,-17 0 1,17 0-2,-70 17 2,53-17-1,-36 0-1,-35 0 2,35 0-2,-34 0 3,-19 0-3,53 0 2,-52 0-3,-1 18 5,18-18-5,-17 0 4,35 0-4,-18 0 2,-18 0-1,1 0 3,52 0-4,-70 0 2,53 0 0,17 0 0,-35 0 0,36 0 0,17 35-1,-18-35 3,0 0-3,1 0 1,17 0 0,-35 0 0,-18 0 1,-18 0-1,-52 0 1,17 0-3,0 0 3,0 0-2,36 0 3,-18 0-4,52 0 4,-34 0-3,17 0 2,0 0-3,18-17 4,-36 17-2,18 0 0,-17 0 0,-1 0-1,-35 0 1,1 0-1,-19 0 2,18 0-1,-17 0 0,-36 0 0,36 0 0,-1 0 0,19 0 0,-37 0-1,1 0 3,18-18-2,-36 0 0,1 1-1,-19 17 3,18-18-5</inkml:trace>
    </iact:actionData>
  </iact:action>
  <iact:action type="add" startTime="163673">
    <iact:property name="dataType"/>
    <iact:actionData xml:id="d12">
      <inkml:trace xmlns:inkml="http://www.w3.org/2003/InkML" xml:id="stk12" contextRef="#ctx0" brushRef="#br0">13494 14182 0,'17'0'149,"1"0"-139,70 0-4,89 0 4,-54 0-4,89 0 4,17 0-4,-17 0 5,52 0-6,-17 0 6,88 0-6,-70 0 4,17 0-2,71 0 4,-36 0-6,-17 0 3,-35 0 0,-1 0 1,1 0-2,0 0 2,-36 0-1,36 0-1,-36 0 1,-17 0 0,-18 0 1,-36 0 0,36 0-1,18 0-2,0 0 3,-18 0-2,-18 0 2,-17 0-3,17 0 4,1 0-2,-1 0 0,53-18-2,-17 18 3,-36 0-1,1 0 0,-1 0 1,1 0-2,34 0 1,-34 0 0,-1 0 1,0 0-2,-35 0 3,18 0-3,-53 0 2,18 0-3,52 0 3,-53 0-1,1 0 0,-36 0-1,0 0 3,0 0-4,1 0 4,52-53-4,-18 35 4,-17 18-4,0-17 4,-36 17-4,-17 0 4,36 0-4,16 0 3,36-18-2,18 18 1,18 0 1,-36 0-1,35-53-1,-17 36 2,-36 17-1,18 0 0,-17 0 0,-36 0 0,36 0 1,-1 0-3,53 0 3,-70 0-2,53 0 4,-18 0-6,-17 0 7,-1 0-9,1 17 8,-1-17-5,1 0 3,-36 0-2,0 0 4,0 0-1,0 0-4,0 0 0,36 0 1,-1 0 1,-52 0 0,35 0 1,-18 36-1,18-19 0,-36-17 1,19 18 0,-19-1-2,54 1 0,-1 0 0,18-18 4,-53 17-6,54 19 5,-1-1-4,-71-35 4,18 35-4,-17-35 6,52 35-8,-70-35 12,-35 0-7,35 0-2,-35 0 3,17 0 91,-18 0-91,1 0-2,17 0-1,1 18 13,-1-18-12,-17 0 102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3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0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85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8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6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2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38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6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57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9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4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7E2F4-2491-4701-A111-D9B44BF8566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B964A-4751-4054-B98B-2190D6FE6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5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microsoft.com/office/2011/relationships/inkAction" Target="../ink/inkAction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microsoft.com/office/2011/relationships/inkAction" Target="../ink/inkAction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microsoft.com/office/2011/relationships/inkAction" Target="../ink/inkAction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microsoft.com/office/2011/relationships/inkAction" Target="../ink/inkAction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4000" dirty="0" smtClean="0"/>
              <a:t>Lecture </a:t>
            </a:r>
            <a:r>
              <a:rPr lang="en-US" altLang="ko-KR" sz="4000" dirty="0" smtClean="0"/>
              <a:t>11-2</a:t>
            </a:r>
            <a:endParaRPr lang="ko-KR" altLang="en-US" sz="40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8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92"/>
    </mc:Choice>
    <mc:Fallback>
      <p:transition spd="slow" advTm="9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58" x="7239000" y="4546600"/>
          <p14:tracePt t="773" x="7239000" y="4533900"/>
          <p14:tracePt t="839" x="7239000" y="4521200"/>
          <p14:tracePt t="849" x="7226300" y="4495800"/>
          <p14:tracePt t="856" x="7162800" y="4470400"/>
          <p14:tracePt t="873" x="6769100" y="4349750"/>
          <p14:tracePt t="889" x="6127750" y="4279900"/>
          <p14:tracePt t="906" x="5378450" y="4171950"/>
          <p14:tracePt t="923" x="4686300" y="4070350"/>
          <p14:tracePt t="940" x="4083050" y="3987800"/>
          <p14:tracePt t="957" x="3835400" y="3949700"/>
          <p14:tracePt t="973" x="3778250" y="3943350"/>
          <p14:tracePt t="1231" x="3765550" y="3943350"/>
          <p14:tracePt t="1238" x="3733800" y="3943350"/>
          <p14:tracePt t="1246" x="3670300" y="3943350"/>
          <p14:tracePt t="1255" x="3619500" y="3943350"/>
          <p14:tracePt t="1271" x="3460750" y="3943350"/>
          <p14:tracePt t="1288" x="3352800" y="3943350"/>
          <p14:tracePt t="1305" x="3321050" y="3943350"/>
          <p14:tracePt t="1358" x="3327400" y="3943350"/>
          <p14:tracePt t="1366" x="3333750" y="3937000"/>
          <p14:tracePt t="1377" x="3340100" y="3937000"/>
          <p14:tracePt t="1388" x="3359150" y="3917950"/>
          <p14:tracePt t="1405" x="3365500" y="3911600"/>
          <p14:tracePt t="1422" x="3371850" y="3911600"/>
          <p14:tracePt t="1438" x="3378200" y="3911600"/>
          <p14:tracePt t="1455" x="3384550" y="3911600"/>
          <p14:tracePt t="1472" x="3390900" y="3911600"/>
          <p14:tracePt t="1575" x="3397250" y="3911600"/>
          <p14:tracePt t="7257" x="3403600" y="3905250"/>
          <p14:tracePt t="7275" x="3403600" y="3898900"/>
          <p14:tracePt t="7280" x="3403600" y="3892550"/>
          <p14:tracePt t="7290" x="3390900" y="3879850"/>
          <p14:tracePt t="7301" x="3384550" y="3860800"/>
          <p14:tracePt t="7317" x="3378200" y="3854450"/>
          <p14:tracePt t="7334" x="3371850" y="3848100"/>
          <p14:tracePt t="7353" x="3346450" y="3848100"/>
          <p14:tracePt t="7368" x="3314700" y="3860800"/>
          <p14:tracePt t="7384" x="3282950" y="3886200"/>
          <p14:tracePt t="7401" x="3263900" y="3886200"/>
          <p14:tracePt t="7417" x="3251200" y="3873500"/>
          <p14:tracePt t="7602" x="3244850" y="3873500"/>
          <p14:tracePt t="7656" x="3244850" y="3867150"/>
          <p14:tracePt t="7665" x="3238500" y="3841750"/>
          <p14:tracePt t="7673" x="3225800" y="3816350"/>
          <p14:tracePt t="7690" x="3206750" y="3759200"/>
          <p14:tracePt t="7706" x="3155950" y="3683000"/>
          <p14:tracePt t="7723" x="3086100" y="3575050"/>
          <p14:tracePt t="7740" x="2978150" y="3441700"/>
          <p14:tracePt t="7756" x="2755900" y="3219450"/>
          <p14:tracePt t="7773" x="2355850" y="2787650"/>
          <p14:tracePt t="7790" x="1898650" y="2273300"/>
          <p14:tracePt t="7806" x="1435100" y="1797050"/>
          <p14:tracePt t="7813" x="1162050" y="1536700"/>
          <p14:tracePt t="7824" x="895350" y="1301750"/>
          <p14:tracePt t="7840" x="0" y="488950"/>
          <p14:tracePt t="7856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" y="328612"/>
            <a:ext cx="11439525" cy="6200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8280" y="851040"/>
              <a:ext cx="11620800" cy="518184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920" y="841680"/>
                <a:ext cx="11639520" cy="5200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8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628"/>
    </mc:Choice>
    <mc:Fallback>
      <p:transition spd="slow" advTm="296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1004887"/>
            <a:ext cx="10306050" cy="4848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1160" y="1441440"/>
              <a:ext cx="9817560" cy="437544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800" y="1432080"/>
                <a:ext cx="9836280" cy="4394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573"/>
    </mc:Choice>
    <mc:Fallback>
      <p:transition spd="slow" advTm="170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1266825"/>
            <a:ext cx="12115800" cy="432435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211"/>
    </mc:Choice>
    <mc:Fallback>
      <p:transition spd="slow" advTm="21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22" x="285750" y="400050"/>
          <p14:tracePt t="524" x="323850" y="450850"/>
          <p14:tracePt t="552" x="508000" y="736600"/>
          <p14:tracePt t="567" x="717550" y="990600"/>
          <p14:tracePt t="583" x="914400" y="1244600"/>
          <p14:tracePt t="600" x="1117600" y="1479550"/>
          <p14:tracePt t="617" x="1257300" y="1657350"/>
          <p14:tracePt t="633" x="1371600" y="1797050"/>
          <p14:tracePt t="650" x="1492250" y="1943100"/>
          <p14:tracePt t="667" x="1631950" y="2095500"/>
          <p14:tracePt t="683" x="1816100" y="2235200"/>
          <p14:tracePt t="700" x="1974850" y="2349500"/>
          <p14:tracePt t="717" x="2152650" y="2482850"/>
          <p14:tracePt t="734" x="2209800" y="2520950"/>
          <p14:tracePt t="750" x="2228850" y="2540000"/>
          <p14:tracePt t="767" x="2228850" y="2546350"/>
          <p14:tracePt t="878" x="2235200" y="2552700"/>
          <p14:tracePt t="959" x="2235200" y="2546350"/>
          <p14:tracePt t="966" x="2235200" y="2533650"/>
          <p14:tracePt t="974" x="2209800" y="2508250"/>
          <p14:tracePt t="983" x="2171700" y="2495550"/>
          <p14:tracePt t="1000" x="2082800" y="2457450"/>
          <p14:tracePt t="1017" x="2000250" y="2432050"/>
          <p14:tracePt t="1034" x="1955800" y="2419350"/>
          <p14:tracePt t="1050" x="1936750" y="2419350"/>
          <p14:tracePt t="1067" x="1930400" y="2419350"/>
          <p14:tracePt t="1120" x="1924050" y="2406650"/>
          <p14:tracePt t="1126" x="1924050" y="2400300"/>
          <p14:tracePt t="1136" x="1924050" y="2393950"/>
          <p14:tracePt t="1151" x="1924050" y="2381250"/>
          <p14:tracePt t="23361" x="1924050" y="2406650"/>
          <p14:tracePt t="23368" x="1924050" y="2451100"/>
          <p14:tracePt t="23377" x="1943100" y="2495550"/>
          <p14:tracePt t="23386" x="1968500" y="2552700"/>
          <p14:tracePt t="23403" x="2006600" y="2635250"/>
          <p14:tracePt t="23419" x="2019300" y="2667000"/>
          <p14:tracePt t="23436" x="2032000" y="2692400"/>
          <p14:tracePt t="23452" x="2038350" y="2698750"/>
          <p14:tracePt t="23469" x="2044700" y="2717800"/>
          <p14:tracePt t="23486" x="2051050" y="2724150"/>
          <p14:tracePt t="23503" x="2070100" y="2781300"/>
          <p14:tracePt t="23520" x="2076450" y="2806700"/>
          <p14:tracePt t="23536" x="2082800" y="2844800"/>
          <p14:tracePt t="23553" x="2101850" y="2895600"/>
          <p14:tracePt t="23570" x="2139950" y="2971800"/>
          <p14:tracePt t="23586" x="2159000" y="3022600"/>
          <p14:tracePt t="23603" x="2190750" y="3105150"/>
          <p14:tracePt t="23619" x="2247900" y="3187700"/>
          <p14:tracePt t="23636" x="2260600" y="3213100"/>
          <p14:tracePt t="23653" x="2260600" y="3219450"/>
          <p14:tracePt t="25209" x="2260600" y="3238500"/>
          <p14:tracePt t="25220" x="2247900" y="3244850"/>
          <p14:tracePt t="25225" x="2203450" y="3244850"/>
          <p14:tracePt t="25235" x="2139950" y="3244850"/>
          <p14:tracePt t="25250" x="2019300" y="3232150"/>
          <p14:tracePt t="25267" x="1943100" y="3219450"/>
          <p14:tracePt t="25283" x="1816100" y="3181350"/>
          <p14:tracePt t="25300" x="1708150" y="3149600"/>
          <p14:tracePt t="25317" x="1638300" y="3136900"/>
          <p14:tracePt t="25334" x="1631950" y="3136900"/>
          <p14:tracePt t="26205" x="1625600" y="3130550"/>
          <p14:tracePt t="26211" x="1619250" y="3130550"/>
          <p14:tracePt t="26228" x="1606550" y="3130550"/>
          <p14:tracePt t="26236" x="1581150" y="3130550"/>
          <p14:tracePt t="26246" x="1549400" y="3130550"/>
          <p14:tracePt t="26263" x="1454150" y="3130550"/>
          <p14:tracePt t="26279" x="1352550" y="3117850"/>
          <p14:tracePt t="26298" x="1250950" y="3092450"/>
          <p14:tracePt t="26315" x="1231900" y="3092450"/>
          <p14:tracePt t="26330" x="1225550" y="3092450"/>
          <p14:tracePt t="26858" x="1219200" y="3092450"/>
          <p14:tracePt t="27251" x="1244600" y="3092450"/>
          <p14:tracePt t="27262" x="1263650" y="3092450"/>
          <p14:tracePt t="27266" x="1282700" y="3092450"/>
          <p14:tracePt t="27279" x="1289050" y="3092450"/>
          <p14:tracePt t="27291" x="1295400" y="3086100"/>
          <p14:tracePt t="27305" x="1314450" y="3086100"/>
          <p14:tracePt t="27322" x="1422400" y="3060700"/>
          <p14:tracePt t="27338" x="1562100" y="3048000"/>
          <p14:tracePt t="27355" x="1727200" y="3035300"/>
          <p14:tracePt t="27372" x="1873250" y="3035300"/>
          <p14:tracePt t="27389" x="2000250" y="3035300"/>
          <p14:tracePt t="27405" x="2114550" y="3035300"/>
          <p14:tracePt t="27422" x="2159000" y="3035300"/>
          <p14:tracePt t="27439" x="2178050" y="3035300"/>
          <p14:tracePt t="27515" x="2184400" y="3035300"/>
          <p14:tracePt t="27526" x="2184400" y="3041650"/>
          <p14:tracePt t="27530" x="2203450" y="3048000"/>
          <p14:tracePt t="27539" x="2228850" y="3054350"/>
          <p14:tracePt t="27555" x="2305050" y="3079750"/>
          <p14:tracePt t="27572" x="2374900" y="3086100"/>
          <p14:tracePt t="27589" x="2438400" y="3086100"/>
          <p14:tracePt t="27606" x="2533650" y="3086100"/>
          <p14:tracePt t="27622" x="2641600" y="3086100"/>
          <p14:tracePt t="27639" x="2749550" y="3086100"/>
          <p14:tracePt t="27655" x="2813050" y="3086100"/>
          <p14:tracePt t="27673" x="2870200" y="3086100"/>
          <p14:tracePt t="27689" x="2933700" y="3086100"/>
          <p14:tracePt t="27705" x="2990850" y="3086100"/>
          <p14:tracePt t="27722" x="3060700" y="3086100"/>
          <p14:tracePt t="27739" x="3162300" y="3086100"/>
          <p14:tracePt t="27755" x="3314700" y="3086100"/>
          <p14:tracePt t="27772" x="3460750" y="3086100"/>
          <p14:tracePt t="27789" x="3632200" y="3086100"/>
          <p14:tracePt t="27806" x="3816350" y="3086100"/>
          <p14:tracePt t="27822" x="4006850" y="3086100"/>
          <p14:tracePt t="27839" x="4152900" y="3086100"/>
          <p14:tracePt t="27856" x="4273550" y="3086100"/>
          <p14:tracePt t="27873" x="4387850" y="3086100"/>
          <p14:tracePt t="27890" x="4540250" y="3086100"/>
          <p14:tracePt t="27906" x="4667250" y="3067050"/>
          <p14:tracePt t="27922" x="4800600" y="3060700"/>
          <p14:tracePt t="27939" x="4921250" y="3035300"/>
          <p14:tracePt t="27956" x="5080000" y="3009900"/>
          <p14:tracePt t="27972" x="5257800" y="2984500"/>
          <p14:tracePt t="27989" x="5461000" y="2978150"/>
          <p14:tracePt t="28006" x="5683250" y="2959100"/>
          <p14:tracePt t="28023" x="5905500" y="2959100"/>
          <p14:tracePt t="28039" x="6115050" y="2959100"/>
          <p14:tracePt t="28056" x="6305550" y="2997200"/>
          <p14:tracePt t="28073" x="6502400" y="3009900"/>
          <p14:tracePt t="28089" x="6775450" y="3048000"/>
          <p14:tracePt t="28106" x="6934200" y="3067050"/>
          <p14:tracePt t="28122" x="7042150" y="3067050"/>
          <p14:tracePt t="28139" x="7112000" y="3079750"/>
          <p14:tracePt t="28156" x="7162800" y="3086100"/>
          <p14:tracePt t="28173" x="7207250" y="3092450"/>
          <p14:tracePt t="28189" x="7277100" y="3098800"/>
          <p14:tracePt t="28206" x="7346950" y="3111500"/>
          <p14:tracePt t="28223" x="7410450" y="3117850"/>
          <p14:tracePt t="28240" x="7467600" y="3117850"/>
          <p14:tracePt t="28247" x="7512050" y="3117850"/>
          <p14:tracePt t="28256" x="7543800" y="3117850"/>
          <p14:tracePt t="28273" x="7664450" y="3117850"/>
          <p14:tracePt t="28290" x="7721600" y="3117850"/>
          <p14:tracePt t="28306" x="7772400" y="3124200"/>
          <p14:tracePt t="28323" x="7797800" y="3124200"/>
          <p14:tracePt t="28340" x="7823200" y="3130550"/>
          <p14:tracePt t="28356" x="7854950" y="3130550"/>
          <p14:tracePt t="28373" x="7893050" y="3143250"/>
          <p14:tracePt t="28389" x="7956550" y="3143250"/>
          <p14:tracePt t="28406" x="8058150" y="3143250"/>
          <p14:tracePt t="28423" x="8172450" y="3143250"/>
          <p14:tracePt t="28439" x="8312150" y="3143250"/>
          <p14:tracePt t="28456" x="8426450" y="3143250"/>
          <p14:tracePt t="28474" x="8629650" y="3124200"/>
          <p14:tracePt t="28489" x="8775700" y="3098800"/>
          <p14:tracePt t="28506" x="8890000" y="3098800"/>
          <p14:tracePt t="28523" x="8966200" y="3098800"/>
          <p14:tracePt t="28539" x="8991600" y="3098800"/>
          <p14:tracePt t="28556" x="8997950" y="3098800"/>
          <p14:tracePt t="28619" x="9004300" y="3098800"/>
          <p14:tracePt t="28732" x="9004300" y="3079750"/>
          <p14:tracePt t="28748" x="9004300" y="3073400"/>
          <p14:tracePt t="29437" x="8997950" y="3073400"/>
          <p14:tracePt t="29443" x="8991600" y="3073400"/>
          <p14:tracePt t="29452" x="8959850" y="3073400"/>
          <p14:tracePt t="29460" x="8915400" y="3073400"/>
          <p14:tracePt t="29477" x="8858250" y="3073400"/>
          <p14:tracePt t="29494" x="8807450" y="3067050"/>
          <p14:tracePt t="29511" x="8763000" y="3054350"/>
          <p14:tracePt t="29527" x="8680450" y="3041650"/>
          <p14:tracePt t="29544" x="8610600" y="3035300"/>
          <p14:tracePt t="29560" x="8572500" y="3035300"/>
          <p14:tracePt t="29578" x="8553450" y="3035300"/>
          <p14:tracePt t="29594" x="8540750" y="3035300"/>
          <p14:tracePt t="29887" x="8534400" y="3035300"/>
          <p14:tracePt t="30023" x="8566150" y="3041650"/>
          <p14:tracePt t="30032" x="8642350" y="3054350"/>
          <p14:tracePt t="30038" x="8731250" y="3060700"/>
          <p14:tracePt t="30046" x="8820150" y="3060700"/>
          <p14:tracePt t="30062" x="9023350" y="3067050"/>
          <p14:tracePt t="30078" x="9150350" y="3067050"/>
          <p14:tracePt t="30095" x="9245600" y="3067050"/>
          <p14:tracePt t="30112" x="9264650" y="3067050"/>
          <p14:tracePt t="30140" x="9271000" y="3073400"/>
          <p14:tracePt t="30156" x="9258300" y="3079750"/>
          <p14:tracePt t="30167" x="9226550" y="3086100"/>
          <p14:tracePt t="30178" x="9194800" y="3092450"/>
          <p14:tracePt t="30195" x="9080500" y="3111500"/>
          <p14:tracePt t="30212" x="9029700" y="3111500"/>
          <p14:tracePt t="30229" x="8915400" y="3124200"/>
          <p14:tracePt t="30245" x="8763000" y="3124200"/>
          <p14:tracePt t="30252" x="8693150" y="3124200"/>
          <p14:tracePt t="30262" x="8616950" y="3124200"/>
          <p14:tracePt t="30279" x="8496300" y="3124200"/>
          <p14:tracePt t="30295" x="8426450" y="3124200"/>
          <p14:tracePt t="30312" x="8388350" y="3124200"/>
          <p14:tracePt t="30380" x="8382000" y="3130550"/>
          <p14:tracePt t="30956" x="8362950" y="3130550"/>
          <p14:tracePt t="30964" x="8331200" y="3130550"/>
          <p14:tracePt t="30972" x="8286750" y="3130550"/>
          <p14:tracePt t="30980" x="8248650" y="3130550"/>
          <p14:tracePt t="30997" x="8159750" y="3130550"/>
          <p14:tracePt t="31014" x="8096250" y="3130550"/>
          <p14:tracePt t="31030" x="7994650" y="3130550"/>
          <p14:tracePt t="31047" x="7880350" y="3130550"/>
          <p14:tracePt t="31064" x="7753350" y="3130550"/>
          <p14:tracePt t="31080" x="7626350" y="3130550"/>
          <p14:tracePt t="31097" x="7505700" y="3130550"/>
          <p14:tracePt t="31114" x="7353300" y="3130550"/>
          <p14:tracePt t="31133" x="7092950" y="3149600"/>
          <p14:tracePt t="31147" x="7010400" y="3149600"/>
          <p14:tracePt t="31163" x="6769100" y="3149600"/>
          <p14:tracePt t="31180" x="6623050" y="3149600"/>
          <p14:tracePt t="31197" x="6451600" y="3149600"/>
          <p14:tracePt t="31214" x="6261100" y="3149600"/>
          <p14:tracePt t="31230" x="6083300" y="3149600"/>
          <p14:tracePt t="31247" x="5892800" y="3149600"/>
          <p14:tracePt t="31255" x="5822950" y="3149600"/>
          <p14:tracePt t="31263" x="5734050" y="3149600"/>
          <p14:tracePt t="31281" x="5607050" y="3149600"/>
          <p14:tracePt t="31297" x="5511800" y="3149600"/>
          <p14:tracePt t="31314" x="5422900" y="3149600"/>
          <p14:tracePt t="31331" x="5359400" y="3149600"/>
          <p14:tracePt t="31347" x="5213350" y="3149600"/>
          <p14:tracePt t="31364" x="5124450" y="3155950"/>
          <p14:tracePt t="31380" x="5073650" y="3162300"/>
          <p14:tracePt t="31397" x="5041900" y="3168650"/>
          <p14:tracePt t="31414" x="5003800" y="3168650"/>
          <p14:tracePt t="31430" x="4991100" y="3175000"/>
          <p14:tracePt t="31447" x="4972050" y="3175000"/>
          <p14:tracePt t="31464" x="4933950" y="3175000"/>
          <p14:tracePt t="31481" x="4895850" y="3175000"/>
          <p14:tracePt t="31498" x="4864100" y="3175000"/>
          <p14:tracePt t="31518" x="4819650" y="3168650"/>
          <p14:tracePt t="31531" x="4749800" y="3149600"/>
          <p14:tracePt t="31547" x="4660900" y="3149600"/>
          <p14:tracePt t="31564" x="4629150" y="3149600"/>
          <p14:tracePt t="31581" x="4610100" y="3149600"/>
          <p14:tracePt t="31644" x="4603750" y="3149600"/>
          <p14:tracePt t="31661" x="4610100" y="3149600"/>
          <p14:tracePt t="31671" x="4616450" y="3143250"/>
          <p14:tracePt t="31676" x="4622800" y="3143250"/>
          <p14:tracePt t="31687" x="4641850" y="3143250"/>
          <p14:tracePt t="31697" x="4654550" y="3136900"/>
          <p14:tracePt t="31714" x="4667250" y="3136900"/>
          <p14:tracePt t="31733" x="4711700" y="3124200"/>
          <p14:tracePt t="31747" x="4749800" y="3124200"/>
          <p14:tracePt t="31764" x="4838700" y="3111500"/>
          <p14:tracePt t="31781" x="4991100" y="3111500"/>
          <p14:tracePt t="31798" x="5200650" y="3111500"/>
          <p14:tracePt t="31815" x="5461000" y="3111500"/>
          <p14:tracePt t="31831" x="5702300" y="3111500"/>
          <p14:tracePt t="31848" x="5911850" y="3111500"/>
          <p14:tracePt t="31864" x="6070600" y="3111500"/>
          <p14:tracePt t="31881" x="6184900" y="3111500"/>
          <p14:tracePt t="31898" x="6286500" y="3111500"/>
          <p14:tracePt t="31914" x="6350000" y="3111500"/>
          <p14:tracePt t="31934" x="6527800" y="3111500"/>
          <p14:tracePt t="31948" x="6711950" y="3111500"/>
          <p14:tracePt t="31965" x="6889750" y="3111500"/>
          <p14:tracePt t="31981" x="6997700" y="3111500"/>
          <p14:tracePt t="31998" x="7061200" y="3111500"/>
          <p14:tracePt t="32014" x="7105650" y="3111500"/>
          <p14:tracePt t="32031" x="7137400" y="3111500"/>
          <p14:tracePt t="32048" x="7150100" y="3105150"/>
          <p14:tracePt t="32065" x="7162800" y="3105150"/>
          <p14:tracePt t="32081" x="7200900" y="3105150"/>
          <p14:tracePt t="32098" x="7258050" y="3105150"/>
          <p14:tracePt t="32116" x="7391400" y="3092450"/>
          <p14:tracePt t="32131" x="7486650" y="3079750"/>
          <p14:tracePt t="32148" x="7588250" y="3067050"/>
          <p14:tracePt t="32165" x="7658100" y="3054350"/>
          <p14:tracePt t="32181" x="7740650" y="3048000"/>
          <p14:tracePt t="32198" x="7797800" y="3048000"/>
          <p14:tracePt t="32214" x="7842250" y="3048000"/>
          <p14:tracePt t="32232" x="7880350" y="3048000"/>
          <p14:tracePt t="32248" x="7912100" y="3048000"/>
          <p14:tracePt t="32254" x="7924800" y="3048000"/>
          <p14:tracePt t="32265" x="7931150" y="3048000"/>
          <p14:tracePt t="32281" x="7943850" y="3041650"/>
          <p14:tracePt t="32298" x="7956550" y="3041650"/>
          <p14:tracePt t="32318" x="7981950" y="3035300"/>
          <p14:tracePt t="32332" x="8032750" y="3022600"/>
          <p14:tracePt t="32348" x="8121650" y="3016250"/>
          <p14:tracePt t="32365" x="8248650" y="2997200"/>
          <p14:tracePt t="32381" x="8426450" y="2965450"/>
          <p14:tracePt t="32398" x="8604250" y="2946400"/>
          <p14:tracePt t="32415" x="8794750" y="2927350"/>
          <p14:tracePt t="32431" x="8972550" y="2927350"/>
          <p14:tracePt t="32448" x="9131300" y="2927350"/>
          <p14:tracePt t="32465" x="9271000" y="2927350"/>
          <p14:tracePt t="32481" x="9398000" y="2927350"/>
          <p14:tracePt t="32498" x="9525000" y="2927350"/>
          <p14:tracePt t="32515" x="9702800" y="2927350"/>
          <p14:tracePt t="32531" x="9810750" y="2927350"/>
          <p14:tracePt t="32548" x="9918700" y="2927350"/>
          <p14:tracePt t="32565" x="10007600" y="2927350"/>
          <p14:tracePt t="32581" x="10045700" y="2927350"/>
          <p14:tracePt t="32598" x="10052050" y="2927350"/>
          <p14:tracePt t="33694" x="10013950" y="2933700"/>
          <p14:tracePt t="33702" x="9950450" y="2946400"/>
          <p14:tracePt t="33710" x="9886950" y="2971800"/>
          <p14:tracePt t="33718" x="9817100" y="2978150"/>
          <p14:tracePt t="33735" x="9696450" y="3009900"/>
          <p14:tracePt t="33752" x="9575800" y="3035300"/>
          <p14:tracePt t="33768" x="9448800" y="3067050"/>
          <p14:tracePt t="33785" x="9359900" y="3073400"/>
          <p14:tracePt t="33801" x="9315450" y="3086100"/>
          <p14:tracePt t="33818" x="9296400" y="3086100"/>
          <p14:tracePt t="33835" x="9290050" y="3092450"/>
          <p14:tracePt t="33856" x="9283700" y="3098800"/>
          <p14:tracePt t="33868" x="9264650" y="3111500"/>
          <p14:tracePt t="33885" x="9220200" y="3149600"/>
          <p14:tracePt t="33901" x="9163050" y="3194050"/>
          <p14:tracePt t="33918" x="9080500" y="3257550"/>
          <p14:tracePt t="33935" x="9029700" y="3276600"/>
          <p14:tracePt t="33952" x="8997950" y="3282950"/>
          <p14:tracePt t="33968" x="8991600" y="3282950"/>
          <p14:tracePt t="34002" x="8985250" y="3282950"/>
          <p14:tracePt t="34040" x="8985250" y="3270250"/>
          <p14:tracePt t="34078" x="8978900" y="3270250"/>
          <p14:tracePt t="34086" x="8972550" y="3270250"/>
          <p14:tracePt t="34094" x="8966200" y="3270250"/>
          <p14:tracePt t="34102" x="8947150" y="3270250"/>
          <p14:tracePt t="34118" x="8820150" y="3276600"/>
          <p14:tracePt t="34135" x="8648700" y="3302000"/>
          <p14:tracePt t="34152" x="8426450" y="3327400"/>
          <p14:tracePt t="34168" x="8166100" y="3365500"/>
          <p14:tracePt t="34185" x="7912100" y="3403600"/>
          <p14:tracePt t="34202" x="7664450" y="3416300"/>
          <p14:tracePt t="34218" x="7429500" y="3422650"/>
          <p14:tracePt t="34235" x="7239000" y="3460750"/>
          <p14:tracePt t="34253" x="7105650" y="3479800"/>
          <p14:tracePt t="34268" x="7086600" y="3486150"/>
          <p14:tracePt t="34285" x="7073900" y="3492500"/>
          <p14:tracePt t="34302" x="6997700" y="3511550"/>
          <p14:tracePt t="34318" x="6883400" y="3536950"/>
          <p14:tracePt t="34335" x="6724650" y="3594100"/>
          <p14:tracePt t="34352" x="6572250" y="3638550"/>
          <p14:tracePt t="34368" x="6483350" y="3651250"/>
          <p14:tracePt t="34385" x="6432550" y="3657600"/>
          <p14:tracePt t="34402" x="6369050" y="3676650"/>
          <p14:tracePt t="34418" x="6350000" y="3676650"/>
          <p14:tracePt t="34435" x="6324600" y="3676650"/>
          <p14:tracePt t="34452" x="6318250" y="3676650"/>
          <p14:tracePt t="34488" x="6311900" y="3683000"/>
          <p14:tracePt t="34493" x="6299200" y="3689350"/>
          <p14:tracePt t="34502" x="6267450" y="3708400"/>
          <p14:tracePt t="34520" x="6178550" y="3714750"/>
          <p14:tracePt t="34536" x="6051550" y="3727450"/>
          <p14:tracePt t="34552" x="5937250" y="3740150"/>
          <p14:tracePt t="34569" x="5886450" y="3740150"/>
          <p14:tracePt t="34585" x="5759450" y="3740150"/>
          <p14:tracePt t="34602" x="5657850" y="3740150"/>
          <p14:tracePt t="34619" x="5562600" y="3740150"/>
          <p14:tracePt t="34636" x="5467350" y="3740150"/>
          <p14:tracePt t="34653" x="5410200" y="3733800"/>
          <p14:tracePt t="34669" x="5403850" y="3727450"/>
          <p14:tracePt t="34726" x="5391150" y="3727450"/>
          <p14:tracePt t="34733" x="5365750" y="3727450"/>
          <p14:tracePt t="34745" x="5346700" y="3727450"/>
          <p14:tracePt t="34752" x="5327650" y="3727450"/>
          <p14:tracePt t="34769" x="5251450" y="3727450"/>
          <p14:tracePt t="34786" x="5175250" y="3721100"/>
          <p14:tracePt t="34802" x="5073650" y="3708400"/>
          <p14:tracePt t="34819" x="4953000" y="3689350"/>
          <p14:tracePt t="34836" x="4826000" y="3663950"/>
          <p14:tracePt t="34852" x="4762500" y="3657600"/>
          <p14:tracePt t="34869" x="4730750" y="3651250"/>
          <p14:tracePt t="34886" x="4724400" y="3651250"/>
          <p14:tracePt t="34919" x="4705350" y="3644900"/>
          <p14:tracePt t="34936" x="4673600" y="3632200"/>
          <p14:tracePt t="34952" x="4622800" y="3625850"/>
          <p14:tracePt t="34969" x="4559300" y="3625850"/>
          <p14:tracePt t="34986" x="4521200" y="3625850"/>
          <p14:tracePt t="35002" x="4476750" y="3625850"/>
          <p14:tracePt t="35019" x="4438650" y="3625850"/>
          <p14:tracePt t="35038" x="4394200" y="3613150"/>
          <p14:tracePt t="35052" x="4387850" y="3613150"/>
          <p14:tracePt t="35152" x="4381500" y="3606800"/>
          <p14:tracePt t="35177" x="4387850" y="3606800"/>
          <p14:tracePt t="35182" x="4394200" y="3600450"/>
          <p14:tracePt t="35214" x="4400550" y="3600450"/>
          <p14:tracePt t="35247" x="4406900" y="3600450"/>
          <p14:tracePt t="35358" x="4413250" y="3600450"/>
          <p14:tracePt t="37104" x="4413250" y="3606800"/>
          <p14:tracePt t="37113" x="4413250" y="3613150"/>
          <p14:tracePt t="37128" x="4419600" y="3619500"/>
          <p14:tracePt t="37143" x="4419600" y="3625850"/>
          <p14:tracePt t="37151" x="4425950" y="3632200"/>
          <p14:tracePt t="37191" x="4432300" y="3632200"/>
          <p14:tracePt t="37216" x="4438650" y="3638550"/>
          <p14:tracePt t="37887" x="4457700" y="3638550"/>
          <p14:tracePt t="37895" x="4476750" y="3632200"/>
          <p14:tracePt t="37903" x="4495800" y="3632200"/>
          <p14:tracePt t="37913" x="4527550" y="3625850"/>
          <p14:tracePt t="37928" x="4622800" y="3619500"/>
          <p14:tracePt t="37944" x="4756150" y="3594100"/>
          <p14:tracePt t="37961" x="4870450" y="3587750"/>
          <p14:tracePt t="37978" x="4965700" y="3587750"/>
          <p14:tracePt t="37995" x="5054600" y="3575050"/>
          <p14:tracePt t="38011" x="5143500" y="3575050"/>
          <p14:tracePt t="38028" x="5219700" y="3568700"/>
          <p14:tracePt t="38044" x="5276850" y="3568700"/>
          <p14:tracePt t="38061" x="5327650" y="3556000"/>
          <p14:tracePt t="38078" x="5403850" y="3556000"/>
          <p14:tracePt t="38095" x="5435600" y="3556000"/>
          <p14:tracePt t="38111" x="5448300" y="3556000"/>
          <p14:tracePt t="38128" x="5473700" y="3556000"/>
          <p14:tracePt t="38145" x="5524500" y="3556000"/>
          <p14:tracePt t="38161" x="5588000" y="3556000"/>
          <p14:tracePt t="38178" x="5670550" y="3556000"/>
          <p14:tracePt t="38195" x="5778500" y="3556000"/>
          <p14:tracePt t="38212" x="5905500" y="3556000"/>
          <p14:tracePt t="38228" x="6000750" y="3556000"/>
          <p14:tracePt t="38245" x="6089650" y="3556000"/>
          <p14:tracePt t="38257" x="6153150" y="3556000"/>
          <p14:tracePt t="38278" x="6229350" y="3562350"/>
          <p14:tracePt t="38295" x="6248400" y="3562350"/>
          <p14:tracePt t="38312" x="6254750" y="3562350"/>
          <p14:tracePt t="38329" x="6261100" y="3562350"/>
          <p14:tracePt t="38506" x="6267450" y="3568700"/>
          <p14:tracePt t="38513" x="6280150" y="3581400"/>
          <p14:tracePt t="38521" x="6292850" y="3581400"/>
          <p14:tracePt t="38528" x="6318250" y="3581400"/>
          <p14:tracePt t="38545" x="6356350" y="3587750"/>
          <p14:tracePt t="38562" x="6407150" y="3587750"/>
          <p14:tracePt t="38578" x="6445250" y="3587750"/>
          <p14:tracePt t="38595" x="6457950" y="3587750"/>
          <p14:tracePt t="38612" x="6464300" y="3587750"/>
          <p14:tracePt t="38720" x="6464300" y="3594100"/>
          <p14:tracePt t="38736" x="6464300" y="3600450"/>
          <p14:tracePt t="38744" x="6457950" y="3606800"/>
          <p14:tracePt t="38753" x="6451600" y="3606800"/>
          <p14:tracePt t="38762" x="6432550" y="3606800"/>
          <p14:tracePt t="38779" x="6388100" y="3613150"/>
          <p14:tracePt t="38795" x="6343650" y="3613150"/>
          <p14:tracePt t="38812" x="6248400" y="3613150"/>
          <p14:tracePt t="38829" x="6140450" y="3613150"/>
          <p14:tracePt t="38845" x="6019800" y="3613150"/>
          <p14:tracePt t="38862" x="5848350" y="3613150"/>
          <p14:tracePt t="38879" x="5753100" y="3613150"/>
          <p14:tracePt t="38895" x="5689600" y="3613150"/>
          <p14:tracePt t="38912" x="5651500" y="3613150"/>
          <p14:tracePt t="38946" x="5645150" y="3613150"/>
          <p14:tracePt t="38962" x="5638800" y="3613150"/>
          <p14:tracePt t="38985" x="5632450" y="3600450"/>
          <p14:tracePt t="38995" x="5626100" y="3600450"/>
          <p14:tracePt t="39012" x="5600700" y="3575050"/>
          <p14:tracePt t="39029" x="5568950" y="3556000"/>
          <p14:tracePt t="39046" x="5549900" y="3543300"/>
          <p14:tracePt t="39063" x="5543550" y="3530600"/>
          <p14:tracePt t="39096" x="5543550" y="3498850"/>
          <p14:tracePt t="39112" x="5549900" y="3460750"/>
          <p14:tracePt t="39129" x="5581650" y="3429000"/>
          <p14:tracePt t="39146" x="5619750" y="3397250"/>
          <p14:tracePt t="39162" x="5657850" y="3371850"/>
          <p14:tracePt t="39179" x="5702300" y="3346450"/>
          <p14:tracePt t="39196" x="5765800" y="3327400"/>
          <p14:tracePt t="39212" x="5835650" y="3302000"/>
          <p14:tracePt t="39229" x="5949950" y="3244850"/>
          <p14:tracePt t="39246" x="6064250" y="3219450"/>
          <p14:tracePt t="39253" x="6127750" y="3200400"/>
          <p14:tracePt t="39262" x="6172200" y="3200400"/>
          <p14:tracePt t="39279" x="6362700" y="3194050"/>
          <p14:tracePt t="39296" x="6470650" y="3194050"/>
          <p14:tracePt t="39313" x="6553200" y="3194050"/>
          <p14:tracePt t="39329" x="6629400" y="3194050"/>
          <p14:tracePt t="39345" x="6667500" y="3200400"/>
          <p14:tracePt t="39362" x="6680200" y="3206750"/>
          <p14:tracePt t="39396" x="6686550" y="3213100"/>
          <p14:tracePt t="39412" x="6699250" y="3225800"/>
          <p14:tracePt t="39430" x="6699250" y="3244850"/>
          <p14:tracePt t="39446" x="6699250" y="3263900"/>
          <p14:tracePt t="39462" x="6699250" y="3314700"/>
          <p14:tracePt t="39479" x="6692900" y="3384550"/>
          <p14:tracePt t="39497" x="6654800" y="3441700"/>
          <p14:tracePt t="39512" x="6635750" y="3473450"/>
          <p14:tracePt t="39529" x="6616700" y="3505200"/>
          <p14:tracePt t="39546" x="6604000" y="3511550"/>
          <p14:tracePt t="39579" x="6604000" y="3517900"/>
          <p14:tracePt t="40882" x="6604000" y="3524250"/>
          <p14:tracePt t="40888" x="6584950" y="3530600"/>
          <p14:tracePt t="40897" x="6546850" y="3543300"/>
          <p14:tracePt t="40906" x="6527800" y="3543300"/>
          <p14:tracePt t="40924" x="6496050" y="3543300"/>
          <p14:tracePt t="40939" x="6457950" y="3543300"/>
          <p14:tracePt t="40956" x="6438900" y="3543300"/>
          <p14:tracePt t="40973" x="6432550" y="3543300"/>
          <p14:tracePt t="40990" x="6419850" y="3543300"/>
          <p14:tracePt t="41546" x="6413500" y="3543300"/>
          <p14:tracePt t="41553" x="6394450" y="3543300"/>
          <p14:tracePt t="41561" x="6362700" y="3543300"/>
          <p14:tracePt t="41570" x="6318250" y="3543300"/>
          <p14:tracePt t="41587" x="6223000" y="3556000"/>
          <p14:tracePt t="41603" x="6121400" y="3562350"/>
          <p14:tracePt t="41620" x="6045200" y="3581400"/>
          <p14:tracePt t="41636" x="5988050" y="3581400"/>
          <p14:tracePt t="41654" x="5943600" y="3581400"/>
          <p14:tracePt t="41670" x="5924550" y="3581400"/>
          <p14:tracePt t="41732" x="5918200" y="3581400"/>
          <p14:tracePt t="41748" x="5911850" y="3581400"/>
          <p14:tracePt t="41772" x="5905500" y="3581400"/>
          <p14:tracePt t="41780" x="5892800" y="3581400"/>
          <p14:tracePt t="41794" x="5886450" y="3581400"/>
          <p14:tracePt t="41810" x="5880100" y="3587750"/>
          <p14:tracePt t="41826" x="5873750" y="3587750"/>
          <p14:tracePt t="41844" x="5867400" y="3587750"/>
          <p14:tracePt t="41853" x="5861050" y="3587750"/>
          <p14:tracePt t="41870" x="5810250" y="3587750"/>
          <p14:tracePt t="41887" x="5778500" y="3587750"/>
          <p14:tracePt t="41904" x="5740400" y="3587750"/>
          <p14:tracePt t="41920" x="5721350" y="3587750"/>
          <p14:tracePt t="41937" x="5702300" y="3587750"/>
          <p14:tracePt t="41954" x="5676900" y="3587750"/>
          <p14:tracePt t="41970" x="5613400" y="3587750"/>
          <p14:tracePt t="41987" x="5549900" y="3587750"/>
          <p14:tracePt t="42003" x="5511800" y="3587750"/>
          <p14:tracePt t="42021" x="5486400" y="3587750"/>
          <p14:tracePt t="42122" x="5480050" y="3594100"/>
          <p14:tracePt t="42129" x="5480050" y="3600450"/>
          <p14:tracePt t="42138" x="5461000" y="3606800"/>
          <p14:tracePt t="42153" x="5346700" y="3606800"/>
          <p14:tracePt t="42170" x="5194300" y="3606800"/>
          <p14:tracePt t="42187" x="5067300" y="3606800"/>
          <p14:tracePt t="42204" x="4984750" y="3606800"/>
          <p14:tracePt t="42221" x="4933950" y="3606800"/>
          <p14:tracePt t="42237" x="4921250" y="3606800"/>
          <p14:tracePt t="42297" x="4914900" y="3606800"/>
          <p14:tracePt t="42322" x="4908550" y="3606800"/>
          <p14:tracePt t="42337" x="4902200" y="3606800"/>
          <p14:tracePt t="42357" x="4883150" y="3606800"/>
          <p14:tracePt t="42364" x="4876800" y="3606800"/>
          <p14:tracePt t="42372" x="4864100" y="3606800"/>
          <p14:tracePt t="42387" x="4851400" y="3606800"/>
          <p14:tracePt t="42404" x="4838700" y="3606800"/>
          <p14:tracePt t="42481" x="4832350" y="3606800"/>
          <p14:tracePt t="42499" x="4826000" y="3606800"/>
          <p14:tracePt t="42508" x="4819650" y="3606800"/>
          <p14:tracePt t="42523" x="4813300" y="3606800"/>
          <p14:tracePt t="42538" x="4806950" y="3606800"/>
          <p14:tracePt t="42561" x="4787900" y="3606800"/>
          <p14:tracePt t="42569" x="4781550" y="3606800"/>
          <p14:tracePt t="42577" x="4768850" y="3606800"/>
          <p14:tracePt t="42587" x="4749800" y="3606800"/>
          <p14:tracePt t="42604" x="4711700" y="3606800"/>
          <p14:tracePt t="42621" x="4692650" y="3606800"/>
          <p14:tracePt t="42812" x="4679950" y="3606800"/>
          <p14:tracePt t="42817" x="4667250" y="3606800"/>
          <p14:tracePt t="42829" x="4654550" y="3606800"/>
          <p14:tracePt t="42843" x="4616450" y="3606800"/>
          <p14:tracePt t="42860" x="4597400" y="3606800"/>
          <p14:tracePt t="42877" x="4591050" y="3606800"/>
          <p14:tracePt t="43060" x="4578350" y="3606800"/>
          <p14:tracePt t="43065" x="4565650" y="3606800"/>
          <p14:tracePt t="43082" x="4559300" y="3606800"/>
          <p14:tracePt t="43091" x="4552950" y="3606800"/>
          <p14:tracePt t="43181" x="4540250" y="3606800"/>
          <p14:tracePt t="43188" x="4527550" y="3606800"/>
          <p14:tracePt t="43206" x="4514850" y="3606800"/>
          <p14:tracePt t="43222" x="4508500" y="3606800"/>
          <p14:tracePt t="43235" x="4502150" y="3606800"/>
          <p14:tracePt t="43603" x="4495800" y="3606800"/>
          <p14:tracePt t="43709" x="4489450" y="3606800"/>
          <p14:tracePt t="43713" x="4470400" y="3606800"/>
          <p14:tracePt t="43727" x="4438650" y="3613150"/>
          <p14:tracePt t="43745" x="4349750" y="3613150"/>
          <p14:tracePt t="43751" x="4311650" y="3613150"/>
          <p14:tracePt t="43760" x="4235450" y="3613150"/>
          <p14:tracePt t="43777" x="4191000" y="3613150"/>
          <p14:tracePt t="43794" x="4184650" y="3613150"/>
          <p14:tracePt t="43851" x="4191000" y="3613150"/>
          <p14:tracePt t="43925" x="4197350" y="3613150"/>
          <p14:tracePt t="44157" x="4197350" y="3619500"/>
          <p14:tracePt t="44174" x="4191000" y="3625850"/>
          <p14:tracePt t="44181" x="4184650" y="3632200"/>
          <p14:tracePt t="44192" x="4178300" y="3632200"/>
          <p14:tracePt t="44277" x="4178300" y="3625850"/>
          <p14:tracePt t="45252" x="4197350" y="3625850"/>
          <p14:tracePt t="45259" x="4248150" y="3625850"/>
          <p14:tracePt t="45270" x="4279900" y="3625850"/>
          <p14:tracePt t="45281" x="4368800" y="3625850"/>
          <p14:tracePt t="45298" x="4413250" y="3625850"/>
          <p14:tracePt t="45315" x="4470400" y="3625850"/>
          <p14:tracePt t="45331" x="4546600" y="3625850"/>
          <p14:tracePt t="45348" x="4635500" y="3625850"/>
          <p14:tracePt t="45365" x="4711700" y="3625850"/>
          <p14:tracePt t="45382" x="4787900" y="3625850"/>
          <p14:tracePt t="45398" x="4889500" y="3625850"/>
          <p14:tracePt t="45415" x="5003800" y="3638550"/>
          <p14:tracePt t="45431" x="5099050" y="3644900"/>
          <p14:tracePt t="45448" x="5156200" y="3651250"/>
          <p14:tracePt t="45466" x="5200650" y="3657600"/>
          <p14:tracePt t="45481" x="5207000" y="3657600"/>
          <p14:tracePt t="45498" x="5232400" y="3657600"/>
          <p14:tracePt t="45515" x="5257800" y="3657600"/>
          <p14:tracePt t="45532" x="5295900" y="3657600"/>
          <p14:tracePt t="45548" x="5359400" y="3657600"/>
          <p14:tracePt t="45565" x="5429250" y="3657600"/>
          <p14:tracePt t="45582" x="5511800" y="3657600"/>
          <p14:tracePt t="45598" x="5581650" y="3657600"/>
          <p14:tracePt t="45615" x="5651500" y="3657600"/>
          <p14:tracePt t="45632" x="5715000" y="3670300"/>
          <p14:tracePt t="45648" x="5765800" y="3676650"/>
          <p14:tracePt t="45665" x="5822950" y="3676650"/>
          <p14:tracePt t="45681" x="5899150" y="3676650"/>
          <p14:tracePt t="45699" x="5949950" y="3676650"/>
          <p14:tracePt t="45715" x="6007100" y="3676650"/>
          <p14:tracePt t="45732" x="6051550" y="3676650"/>
          <p14:tracePt t="45749" x="6076950" y="3676650"/>
          <p14:tracePt t="45754" x="6083300" y="3676650"/>
          <p14:tracePt t="45765" x="6096000" y="3676650"/>
          <p14:tracePt t="45782" x="6108700" y="3676650"/>
          <p14:tracePt t="45799" x="6115050" y="3676650"/>
          <p14:tracePt t="45815" x="6127750" y="3676650"/>
          <p14:tracePt t="45832" x="6134100" y="3676650"/>
          <p14:tracePt t="45856" x="6140450" y="3676650"/>
          <p14:tracePt t="45865" x="6146800" y="3676650"/>
          <p14:tracePt t="45882" x="6203950" y="3663950"/>
          <p14:tracePt t="45898" x="6235700" y="3663950"/>
          <p14:tracePt t="45915" x="6273800" y="3657600"/>
          <p14:tracePt t="45932" x="6324600" y="3657600"/>
          <p14:tracePt t="45949" x="6356350" y="3657600"/>
          <p14:tracePt t="45965" x="6413500" y="3657600"/>
          <p14:tracePt t="45982" x="6464300" y="3657600"/>
          <p14:tracePt t="45999" x="6508750" y="3657600"/>
          <p14:tracePt t="46015" x="6553200" y="3657600"/>
          <p14:tracePt t="46032" x="6565900" y="3651250"/>
          <p14:tracePt t="46049" x="6572250" y="3651250"/>
          <p14:tracePt t="46166" x="6584950" y="3651250"/>
          <p14:tracePt t="46180" x="6597650" y="3644900"/>
          <p14:tracePt t="46195" x="6610350" y="3638550"/>
          <p14:tracePt t="46205" x="6616700" y="3638550"/>
          <p14:tracePt t="46215" x="6635750" y="3632200"/>
          <p14:tracePt t="46232" x="6648450" y="3632200"/>
          <p14:tracePt t="46249" x="6673850" y="3632200"/>
          <p14:tracePt t="46275" x="6680200" y="3625850"/>
          <p14:tracePt t="49951" x="6673850" y="3625850"/>
          <p14:tracePt t="49957" x="6648450" y="3625850"/>
          <p14:tracePt t="49965" x="6604000" y="3625850"/>
          <p14:tracePt t="49975" x="6553200" y="3632200"/>
          <p14:tracePt t="49992" x="6407150" y="3657600"/>
          <p14:tracePt t="50009" x="6261100" y="3663950"/>
          <p14:tracePt t="50025" x="6115050" y="3663950"/>
          <p14:tracePt t="50042" x="6026150" y="3663950"/>
          <p14:tracePt t="50059" x="5969000" y="3663950"/>
          <p14:tracePt t="50076" x="5956300" y="3663950"/>
          <p14:tracePt t="51648" x="5943600" y="3663950"/>
          <p14:tracePt t="51664" x="5924550" y="3663950"/>
          <p14:tracePt t="51678" x="5905500" y="3663950"/>
          <p14:tracePt t="51685" x="5899150" y="3663950"/>
          <p14:tracePt t="51695" x="5892800" y="3663950"/>
          <p14:tracePt t="51707" x="5880100" y="3663950"/>
          <p14:tracePt t="51730" x="5867400" y="3663950"/>
          <p14:tracePt t="51740" x="5854700" y="3663950"/>
          <p14:tracePt t="51757" x="5842000" y="3663950"/>
          <p14:tracePt t="51774" x="5822950" y="3663950"/>
          <p14:tracePt t="51791" x="5810250" y="3663950"/>
          <p14:tracePt t="51807" x="5803900" y="3663950"/>
          <p14:tracePt t="51887" x="5797550" y="3663950"/>
          <p14:tracePt t="51926" x="5784850" y="3663950"/>
          <p14:tracePt t="51943" x="5765800" y="3663950"/>
          <p14:tracePt t="51949" x="5727700" y="3663950"/>
          <p14:tracePt t="51959" x="5670550" y="3663950"/>
          <p14:tracePt t="51974" x="5524500" y="3644900"/>
          <p14:tracePt t="51991" x="5372100" y="3625850"/>
          <p14:tracePt t="52007" x="5251450" y="3606800"/>
          <p14:tracePt t="52024" x="5187950" y="3600450"/>
          <p14:tracePt t="52041" x="5187950" y="3594100"/>
          <p14:tracePt t="53001" x="5194300" y="3587750"/>
          <p14:tracePt t="53009" x="5270500" y="3587750"/>
          <p14:tracePt t="53017" x="5397500" y="3587750"/>
          <p14:tracePt t="53034" x="5746750" y="3587750"/>
          <p14:tracePt t="53051" x="6184900" y="3606800"/>
          <p14:tracePt t="53067" x="6578600" y="3670300"/>
          <p14:tracePt t="53085" x="6883400" y="3708400"/>
          <p14:tracePt t="53101" x="7105650" y="3727450"/>
          <p14:tracePt t="53118" x="7156450" y="3727450"/>
          <p14:tracePt t="53151" x="7162800" y="3733800"/>
          <p14:tracePt t="53407" x="7156450" y="3733800"/>
          <p14:tracePt t="53415" x="7131050" y="3733800"/>
          <p14:tracePt t="53424" x="7092950" y="3733800"/>
          <p14:tracePt t="53434" x="7035800" y="3733800"/>
          <p14:tracePt t="53451" x="6940550" y="3733800"/>
          <p14:tracePt t="53468" x="6819900" y="3721100"/>
          <p14:tracePt t="53486" x="6572250" y="3683000"/>
          <p14:tracePt t="53501" x="6292850" y="3644900"/>
          <p14:tracePt t="53518" x="5988050" y="3600450"/>
          <p14:tracePt t="53534" x="5791200" y="3600450"/>
          <p14:tracePt t="53551" x="5715000" y="3600450"/>
          <p14:tracePt t="53568" x="5689600" y="3600450"/>
          <p14:tracePt t="53633" x="5670550" y="3600450"/>
          <p14:tracePt t="53642" x="5664200" y="3600450"/>
          <p14:tracePt t="53651" x="5645150" y="3600450"/>
          <p14:tracePt t="53668" x="5588000" y="3606800"/>
          <p14:tracePt t="53687" x="5530850" y="3613150"/>
          <p14:tracePt t="53701" x="5518150" y="3619500"/>
          <p14:tracePt t="53718" x="5505450" y="3625850"/>
          <p14:tracePt t="53735" x="5499100" y="3625850"/>
          <p14:tracePt t="53751" x="5473700" y="3625850"/>
          <p14:tracePt t="53768" x="5422900" y="3625850"/>
          <p14:tracePt t="53785" x="5378450" y="3625850"/>
          <p14:tracePt t="53801" x="5327650" y="3625850"/>
          <p14:tracePt t="53818" x="5270500" y="3625850"/>
          <p14:tracePt t="53835" x="5143500" y="3625850"/>
          <p14:tracePt t="53851" x="4953000" y="3625850"/>
          <p14:tracePt t="53868" x="4768850" y="3625850"/>
          <p14:tracePt t="53887" x="4546600" y="3619500"/>
          <p14:tracePt t="53901" x="4432300" y="3613150"/>
          <p14:tracePt t="53918" x="4394200" y="3606800"/>
          <p14:tracePt t="53936" x="4349750" y="3594100"/>
          <p14:tracePt t="53951" x="4324350" y="3594100"/>
          <p14:tracePt t="53968" x="4318000" y="3594100"/>
          <p14:tracePt t="53985" x="4311650" y="3594100"/>
          <p14:tracePt t="54002" x="4298950" y="3587750"/>
          <p14:tracePt t="54521" x="4292600" y="3587750"/>
          <p14:tracePt t="54545" x="4286250" y="3587750"/>
          <p14:tracePt t="54553" x="4279900" y="3587750"/>
          <p14:tracePt t="54562" x="4273550" y="3587750"/>
          <p14:tracePt t="54578" x="4260850" y="3587750"/>
          <p14:tracePt t="54595" x="4241800" y="3587750"/>
          <p14:tracePt t="54672" x="4241800" y="3581400"/>
          <p14:tracePt t="54682" x="4241800" y="3575050"/>
          <p14:tracePt t="54696" x="4254500" y="3568700"/>
          <p14:tracePt t="54703" x="4273550" y="3568700"/>
          <p14:tracePt t="54768" x="4279900" y="3568700"/>
          <p14:tracePt t="54954" x="4298950" y="3568700"/>
          <p14:tracePt t="54960" x="4305300" y="3568700"/>
          <p14:tracePt t="54969" x="4330700" y="3568700"/>
          <p14:tracePt t="54978" x="4349750" y="3568700"/>
          <p14:tracePt t="54995" x="4387850" y="3568700"/>
          <p14:tracePt t="55012" x="4432300" y="3568700"/>
          <p14:tracePt t="55028" x="4483100" y="3568700"/>
          <p14:tracePt t="55046" x="4546600" y="3568700"/>
          <p14:tracePt t="55062" x="4603750" y="3568700"/>
          <p14:tracePt t="55078" x="4692650" y="3568700"/>
          <p14:tracePt t="55095" x="4756150" y="3568700"/>
          <p14:tracePt t="55111" x="4819650" y="3568700"/>
          <p14:tracePt t="55128" x="4876800" y="3568700"/>
          <p14:tracePt t="55145" x="4914900" y="3568700"/>
          <p14:tracePt t="55162" x="4933950" y="3568700"/>
          <p14:tracePt t="55208" x="4940300" y="3568700"/>
          <p14:tracePt t="55223" x="4946650" y="3568700"/>
          <p14:tracePt t="55235" x="4965700" y="3568700"/>
          <p14:tracePt t="55246" x="4991100" y="3568700"/>
          <p14:tracePt t="55262" x="5099050" y="3568700"/>
          <p14:tracePt t="55279" x="5219700" y="3568700"/>
          <p14:tracePt t="55295" x="5346700" y="3568700"/>
          <p14:tracePt t="55312" x="5505450" y="3568700"/>
          <p14:tracePt t="55329" x="5638800" y="3568700"/>
          <p14:tracePt t="55345" x="5797550" y="3568700"/>
          <p14:tracePt t="55362" x="5969000" y="3568700"/>
          <p14:tracePt t="55378" x="6134100" y="3568700"/>
          <p14:tracePt t="55395" x="6261100" y="3568700"/>
          <p14:tracePt t="55412" x="6381750" y="3568700"/>
          <p14:tracePt t="55428" x="6489700" y="3568700"/>
          <p14:tracePt t="55445" x="6553200" y="3568700"/>
          <p14:tracePt t="55462" x="6654800" y="3568700"/>
          <p14:tracePt t="55479" x="6705600" y="3568700"/>
          <p14:tracePt t="55495" x="6731000" y="3568700"/>
          <p14:tracePt t="55512" x="6737350" y="3568700"/>
          <p14:tracePt t="55642" x="6743700" y="3568700"/>
          <p14:tracePt t="56578" x="6724650" y="3568700"/>
          <p14:tracePt t="56586" x="6673850" y="3556000"/>
          <p14:tracePt t="56594" x="6623050" y="3549650"/>
          <p14:tracePt t="56603" x="6546850" y="3530600"/>
          <p14:tracePt t="56620" x="6356350" y="3511550"/>
          <p14:tracePt t="56637" x="6038850" y="3460750"/>
          <p14:tracePt t="56653" x="5670550" y="3403600"/>
          <p14:tracePt t="56670" x="5416550" y="3365500"/>
          <p14:tracePt t="56686" x="5124450" y="3314700"/>
          <p14:tracePt t="56705" x="5022850" y="3289300"/>
          <p14:tracePt t="56720" x="4972050" y="3276600"/>
          <p14:tracePt t="56736" x="4965700" y="3276600"/>
          <p14:tracePt t="56817" x="4953000" y="3276600"/>
          <p14:tracePt t="56824" x="4927600" y="3276600"/>
          <p14:tracePt t="56836" x="4876800" y="3276600"/>
          <p14:tracePt t="56853" x="4718050" y="3232150"/>
          <p14:tracePt t="56871" x="4521200" y="3187700"/>
          <p14:tracePt t="56887" x="4305300" y="3124200"/>
          <p14:tracePt t="56904" x="4203700" y="3098800"/>
          <p14:tracePt t="56920" x="4184650" y="3079750"/>
          <p14:tracePt t="56937" x="4178300" y="3079750"/>
          <p14:tracePt t="57067" x="4171950" y="3073400"/>
          <p14:tracePt t="57131" x="4165600" y="3073400"/>
          <p14:tracePt t="57141" x="4146550" y="3073400"/>
          <p14:tracePt t="57147" x="4140200" y="3073400"/>
          <p14:tracePt t="57153" x="4121150" y="3073400"/>
          <p14:tracePt t="57170" x="4114800" y="3073400"/>
          <p14:tracePt t="57748" x="4102100" y="3073400"/>
          <p14:tracePt t="57754" x="4076700" y="3073400"/>
          <p14:tracePt t="57762" x="4064000" y="3060700"/>
          <p14:tracePt t="57773" x="4025900" y="3054350"/>
          <p14:tracePt t="57790" x="3975100" y="3048000"/>
          <p14:tracePt t="57806" x="3956050" y="3048000"/>
          <p14:tracePt t="57823" x="3943350" y="3048000"/>
          <p14:tracePt t="58180" x="3937000" y="3041650"/>
          <p14:tracePt t="58447" x="3949700" y="3035300"/>
          <p14:tracePt t="58458" x="3994150" y="3035300"/>
          <p14:tracePt t="58464" x="4057650" y="3022600"/>
          <p14:tracePt t="58477" x="4127500" y="3016250"/>
          <p14:tracePt t="58493" x="4273550" y="2984500"/>
          <p14:tracePt t="58510" x="4470400" y="2946400"/>
          <p14:tracePt t="58527" x="4857750" y="2940050"/>
          <p14:tracePt t="58543" x="5162550" y="2940050"/>
          <p14:tracePt t="58561" x="5492750" y="2940050"/>
          <p14:tracePt t="58577" x="5715000" y="2940050"/>
          <p14:tracePt t="58594" x="5822950" y="2940050"/>
          <p14:tracePt t="58610" x="5854700" y="2946400"/>
          <p14:tracePt t="58690" x="5880100" y="2946400"/>
          <p14:tracePt t="58706" x="5899150" y="2946400"/>
          <p14:tracePt t="58715" x="5911850" y="2946400"/>
          <p14:tracePt t="58721" x="5943600" y="2946400"/>
          <p14:tracePt t="58732" x="5981700" y="2946400"/>
          <p14:tracePt t="58744" x="6064250" y="2946400"/>
          <p14:tracePt t="58761" x="6184900" y="2946400"/>
          <p14:tracePt t="58768" x="6248400" y="2946400"/>
          <p14:tracePt t="58777" x="6311900" y="2946400"/>
          <p14:tracePt t="58794" x="6426200" y="2946400"/>
          <p14:tracePt t="58811" x="6546850" y="2946400"/>
          <p14:tracePt t="58827" x="6629400" y="2946400"/>
          <p14:tracePt t="58844" x="6699250" y="2946400"/>
          <p14:tracePt t="58861" x="6718300" y="2946400"/>
          <p14:tracePt t="59713" x="6711950" y="2946400"/>
          <p14:tracePt t="59725" x="6654800" y="2946400"/>
          <p14:tracePt t="59729" x="6610350" y="2946400"/>
          <p14:tracePt t="59740" x="6565900" y="2946400"/>
          <p14:tracePt t="59753" x="6470650" y="2952750"/>
          <p14:tracePt t="59770" x="6356350" y="2978150"/>
          <p14:tracePt t="59787" x="6153150" y="3022600"/>
          <p14:tracePt t="59804" x="5556250" y="3060700"/>
          <p14:tracePt t="59820" x="4806950" y="3060700"/>
          <p14:tracePt t="59837" x="4076700" y="3060700"/>
          <p14:tracePt t="59854" x="3429000" y="3060700"/>
          <p14:tracePt t="59871" x="2959100" y="3022600"/>
          <p14:tracePt t="59888" x="2679700" y="2978150"/>
          <p14:tracePt t="59905" x="2540000" y="2965450"/>
          <p14:tracePt t="59994" x="2540000" y="2971800"/>
          <p14:tracePt t="60002" x="2540000" y="2978150"/>
          <p14:tracePt t="60010" x="2533650" y="2978150"/>
          <p14:tracePt t="60020" x="2520950" y="2990850"/>
          <p14:tracePt t="60037" x="2508250" y="2990850"/>
          <p14:tracePt t="60322" x="2527300" y="2990850"/>
          <p14:tracePt t="60331" x="2559050" y="2990850"/>
          <p14:tracePt t="60337" x="2597150" y="2990850"/>
          <p14:tracePt t="60349" x="2641600" y="2997200"/>
          <p14:tracePt t="60361" x="2711450" y="3009900"/>
          <p14:tracePt t="60377" x="2794000" y="3041650"/>
          <p14:tracePt t="60394" x="2857500" y="3054350"/>
          <p14:tracePt t="60411" x="2978150" y="3073400"/>
          <p14:tracePt t="60427" x="3149600" y="3092450"/>
          <p14:tracePt t="60444" x="3378200" y="3130550"/>
          <p14:tracePt t="60461" x="3594100" y="3168650"/>
          <p14:tracePt t="60477" x="3771900" y="3181350"/>
          <p14:tracePt t="60494" x="3930650" y="3206750"/>
          <p14:tracePt t="60511" x="4064000" y="3225800"/>
          <p14:tracePt t="60528" x="4184650" y="3251200"/>
          <p14:tracePt t="60544" x="4419600" y="3282950"/>
          <p14:tracePt t="60561" x="4591050" y="3289300"/>
          <p14:tracePt t="60578" x="4730750" y="3308350"/>
          <p14:tracePt t="60594" x="4864100" y="3308350"/>
          <p14:tracePt t="60611" x="4953000" y="3308350"/>
          <p14:tracePt t="60628" x="5016500" y="3308350"/>
          <p14:tracePt t="60644" x="5054600" y="3308350"/>
          <p14:tracePt t="60661" x="5060950" y="3308350"/>
          <p14:tracePt t="60755" x="5067300" y="3308350"/>
          <p14:tracePt t="60762" x="5073650" y="3308350"/>
          <p14:tracePt t="60779" x="5092700" y="3308350"/>
          <p14:tracePt t="60786" x="5099050" y="3308350"/>
          <p14:tracePt t="60795" x="5118100" y="3308350"/>
          <p14:tracePt t="60811" x="5168900" y="3308350"/>
          <p14:tracePt t="60831" x="5251450" y="3308350"/>
          <p14:tracePt t="60845" x="5359400" y="3308350"/>
          <p14:tracePt t="60861" x="5454650" y="3308350"/>
          <p14:tracePt t="60878" x="5511800" y="3308350"/>
          <p14:tracePt t="60895" x="5543550" y="3321050"/>
          <p14:tracePt t="61018" x="5549900" y="3327400"/>
          <p14:tracePt t="61034" x="5537200" y="3327400"/>
          <p14:tracePt t="61051" x="5518150" y="3327400"/>
          <p14:tracePt t="61058" x="5511800" y="3327400"/>
          <p14:tracePt t="61067" x="5492750" y="3327400"/>
          <p14:tracePt t="61078" x="5480050" y="3327400"/>
          <p14:tracePt t="61095" x="5467350" y="3321050"/>
          <p14:tracePt t="61111" x="5435600" y="3321050"/>
          <p14:tracePt t="61129" x="5372100" y="3321050"/>
          <p14:tracePt t="61146" x="5270500" y="3321050"/>
          <p14:tracePt t="61162" x="5207000" y="3321050"/>
          <p14:tracePt t="61178" x="5168900" y="3321050"/>
          <p14:tracePt t="61195" x="5099050" y="3321050"/>
          <p14:tracePt t="61212" x="4946650" y="3321050"/>
          <p14:tracePt t="61228" x="4724400" y="3321050"/>
          <p14:tracePt t="61245" x="4508500" y="3321050"/>
          <p14:tracePt t="61262" x="4324350" y="3321050"/>
          <p14:tracePt t="61268" x="4254500" y="3321050"/>
          <p14:tracePt t="61278" x="4197350" y="3321050"/>
          <p14:tracePt t="61295" x="4146550" y="3321050"/>
          <p14:tracePt t="61312" x="4083050" y="3321050"/>
          <p14:tracePt t="61329" x="3924300" y="3321050"/>
          <p14:tracePt t="61345" x="3524250" y="3321050"/>
          <p14:tracePt t="61362" x="3219450" y="3321050"/>
          <p14:tracePt t="61378" x="2959100" y="3321050"/>
          <p14:tracePt t="61395" x="2749550" y="3321050"/>
          <p14:tracePt t="61412" x="2597150" y="3289300"/>
          <p14:tracePt t="61428" x="2476500" y="3270250"/>
          <p14:tracePt t="61445" x="2381250" y="3263900"/>
          <p14:tracePt t="61462" x="2298700" y="3238500"/>
          <p14:tracePt t="61478" x="2241550" y="3232150"/>
          <p14:tracePt t="61495" x="2209800" y="3225800"/>
          <p14:tracePt t="61512" x="2203450" y="3225800"/>
          <p14:tracePt t="61564" x="2190750" y="3225800"/>
          <p14:tracePt t="61571" x="2178050" y="3225800"/>
          <p14:tracePt t="61578" x="2152650" y="3225800"/>
          <p14:tracePt t="61596" x="2101850" y="3213100"/>
          <p14:tracePt t="61612" x="2057400" y="3206750"/>
          <p14:tracePt t="61628" x="2032000" y="3206750"/>
          <p14:tracePt t="61645" x="2025650" y="3206750"/>
          <p14:tracePt t="61907" x="2044700" y="3200400"/>
          <p14:tracePt t="61915" x="2101850" y="3194050"/>
          <p14:tracePt t="61922" x="2165350" y="3181350"/>
          <p14:tracePt t="61934" x="2241550" y="3168650"/>
          <p14:tracePt t="61948" x="2413000" y="3162300"/>
          <p14:tracePt t="61964" x="2609850" y="3162300"/>
          <p14:tracePt t="61981" x="2686050" y="3162300"/>
          <p14:tracePt t="61998" x="2692400" y="3162300"/>
          <p14:tracePt t="62015" x="2698750" y="3162300"/>
          <p14:tracePt t="62031" x="2673350" y="3175000"/>
          <p14:tracePt t="62048" x="2603500" y="3181350"/>
          <p14:tracePt t="62069" x="2527300" y="3181350"/>
          <p14:tracePt t="62081" x="2501900" y="3181350"/>
          <p14:tracePt t="62291" x="2508250" y="3181350"/>
          <p14:tracePt t="62309" x="2520950" y="3181350"/>
          <p14:tracePt t="62325" x="2540000" y="3181350"/>
          <p14:tracePt t="62330" x="2546350" y="3181350"/>
          <p14:tracePt t="62341" x="2571750" y="3181350"/>
          <p14:tracePt t="62353" x="2628900" y="3181350"/>
          <p14:tracePt t="62370" x="2717800" y="3168650"/>
          <p14:tracePt t="62387" x="2844800" y="3168650"/>
          <p14:tracePt t="62404" x="3035300" y="3168650"/>
          <p14:tracePt t="62420" x="3276600" y="3168650"/>
          <p14:tracePt t="62437" x="3581400" y="3168650"/>
          <p14:tracePt t="62453" x="3911600" y="3168650"/>
          <p14:tracePt t="62470" x="4121150" y="3168650"/>
          <p14:tracePt t="62487" x="4235450" y="3168650"/>
          <p14:tracePt t="62504" x="4286250" y="3168650"/>
          <p14:tracePt t="63043" x="4311650" y="3168650"/>
          <p14:tracePt t="63052" x="4337050" y="3168650"/>
          <p14:tracePt t="63059" x="4356100" y="3168650"/>
          <p14:tracePt t="63067" x="4394200" y="3168650"/>
          <p14:tracePt t="63084" x="4483100" y="3149600"/>
          <p14:tracePt t="63101" x="4597400" y="3143250"/>
          <p14:tracePt t="63117" x="4679950" y="3124200"/>
          <p14:tracePt t="63134" x="4756150" y="3117850"/>
          <p14:tracePt t="63151" x="4819650" y="3117850"/>
          <p14:tracePt t="63168" x="4908550" y="3117850"/>
          <p14:tracePt t="63184" x="4965700" y="3117850"/>
          <p14:tracePt t="63202" x="5016500" y="3117850"/>
          <p14:tracePt t="63218" x="5022850" y="3117850"/>
          <p14:tracePt t="64764" x="5048250" y="3117850"/>
          <p14:tracePt t="64771" x="5149850" y="3117850"/>
          <p14:tracePt t="64780" x="5283200" y="3117850"/>
          <p14:tracePt t="64788" x="5429250" y="3086100"/>
          <p14:tracePt t="64805" x="5721350" y="3067050"/>
          <p14:tracePt t="64821" x="5899150" y="3067050"/>
          <p14:tracePt t="64838" x="6083300" y="3067050"/>
          <p14:tracePt t="64855" x="6280150" y="3067050"/>
          <p14:tracePt t="64872" x="6483350" y="3067050"/>
          <p14:tracePt t="64889" x="6667500" y="3067050"/>
          <p14:tracePt t="64905" x="6826250" y="3067050"/>
          <p14:tracePt t="64922" x="6921500" y="3067050"/>
          <p14:tracePt t="64938" x="6978650" y="3067050"/>
          <p14:tracePt t="64957" x="7035800" y="3067050"/>
          <p14:tracePt t="64972" x="7073900" y="3067050"/>
          <p14:tracePt t="64988" x="7099300" y="3067050"/>
          <p14:tracePt t="65005" x="7137400" y="3067050"/>
          <p14:tracePt t="65022" x="7188200" y="3067050"/>
          <p14:tracePt t="65038" x="7226300" y="3067050"/>
          <p14:tracePt t="65055" x="7264400" y="3067050"/>
          <p14:tracePt t="65072" x="7302500" y="3067050"/>
          <p14:tracePt t="65088" x="7385050" y="3067050"/>
          <p14:tracePt t="65105" x="7505700" y="3067050"/>
          <p14:tracePt t="65122" x="7639050" y="3067050"/>
          <p14:tracePt t="65138" x="7708900" y="3067050"/>
          <p14:tracePt t="65366" x="7708900" y="3060700"/>
          <p14:tracePt t="65694" x="7702550" y="3060700"/>
          <p14:tracePt t="65700" x="7683500" y="3060700"/>
          <p14:tracePt t="65708" x="7651750" y="3060700"/>
          <p14:tracePt t="65718" x="7620000" y="3060700"/>
          <p14:tracePt t="65735" x="7543800" y="3060700"/>
          <p14:tracePt t="65751" x="7442200" y="3060700"/>
          <p14:tracePt t="65768" x="7308850" y="3060700"/>
          <p14:tracePt t="65784" x="7124700" y="3035300"/>
          <p14:tracePt t="65789" x="6997700" y="3022600"/>
          <p14:tracePt t="65801" x="6870700" y="2997200"/>
          <p14:tracePt t="65818" x="6635750" y="2984500"/>
          <p14:tracePt t="65835" x="6369050" y="2984500"/>
          <p14:tracePt t="65851" x="6254750" y="2984500"/>
          <p14:tracePt t="65868" x="6197600" y="2984500"/>
          <p14:tracePt t="65885" x="6172200" y="2990850"/>
          <p14:tracePt t="65901" x="6165850" y="2990850"/>
          <p14:tracePt t="65918" x="6159500" y="2997200"/>
          <p14:tracePt t="66022" x="6153150" y="2997200"/>
          <p14:tracePt t="66047" x="6146800" y="2997200"/>
          <p14:tracePt t="66078" x="6140450" y="3003550"/>
          <p14:tracePt t="66404" x="6165850" y="3003550"/>
          <p14:tracePt t="66412" x="6178550" y="3003550"/>
          <p14:tracePt t="66422" x="6191250" y="3003550"/>
          <p14:tracePt t="66439" x="6197600" y="3003550"/>
          <p14:tracePt t="66456" x="6203950" y="2990850"/>
          <p14:tracePt t="66473" x="6248400" y="2990850"/>
          <p14:tracePt t="66489" x="6350000" y="2990850"/>
          <p14:tracePt t="66506" x="6502400" y="3003550"/>
          <p14:tracePt t="66524" x="6762750" y="3048000"/>
          <p14:tracePt t="66540" x="6908800" y="3073400"/>
          <p14:tracePt t="66556" x="6997700" y="3079750"/>
          <p14:tracePt t="66573" x="7067550" y="3086100"/>
          <p14:tracePt t="66589" x="7118350" y="3092450"/>
          <p14:tracePt t="66606" x="7131050" y="3092450"/>
          <p14:tracePt t="66623" x="7137400" y="3092450"/>
          <p14:tracePt t="66639" x="7150100" y="3092450"/>
          <p14:tracePt t="66656" x="7162800" y="3092450"/>
          <p14:tracePt t="66673" x="7175500" y="3092450"/>
          <p14:tracePt t="66690" x="7200900" y="3092450"/>
          <p14:tracePt t="66706" x="7245350" y="3105150"/>
          <p14:tracePt t="66724" x="7315200" y="3111500"/>
          <p14:tracePt t="66739" x="7435850" y="3124200"/>
          <p14:tracePt t="66756" x="7524750" y="3149600"/>
          <p14:tracePt t="66773" x="7594600" y="3155950"/>
          <p14:tracePt t="66790" x="7645400" y="3162300"/>
          <p14:tracePt t="66806" x="7683500" y="3162300"/>
          <p14:tracePt t="66823" x="7702550" y="3175000"/>
          <p14:tracePt t="66952" x="7696200" y="3181350"/>
          <p14:tracePt t="67024" x="7689850" y="3181350"/>
          <p14:tracePt t="67031" x="7664450" y="3187700"/>
          <p14:tracePt t="67039" x="7626350" y="3194050"/>
          <p14:tracePt t="67056" x="7550150" y="3219450"/>
          <p14:tracePt t="67073" x="7473950" y="3257550"/>
          <p14:tracePt t="67090" x="7404100" y="3289300"/>
          <p14:tracePt t="67106" x="7372350" y="3295650"/>
          <p14:tracePt t="67124" x="7308850" y="3314700"/>
          <p14:tracePt t="67140" x="7270750" y="3327400"/>
          <p14:tracePt t="67156" x="7188200" y="3359150"/>
          <p14:tracePt t="67173" x="7118350" y="3384550"/>
          <p14:tracePt t="67190" x="7080250" y="3397250"/>
          <p14:tracePt t="67207" x="7054850" y="3409950"/>
          <p14:tracePt t="67223" x="7035800" y="3416300"/>
          <p14:tracePt t="67240" x="6991350" y="3422650"/>
          <p14:tracePt t="67257" x="6896100" y="3448050"/>
          <p14:tracePt t="67273" x="6813550" y="3479800"/>
          <p14:tracePt t="67279" x="6775450" y="3486150"/>
          <p14:tracePt t="67290" x="6750050" y="3492500"/>
          <p14:tracePt t="67307" x="6724650" y="3498850"/>
          <p14:tracePt t="67325" x="6711950" y="3511550"/>
          <p14:tracePt t="67357" x="6699250" y="3511550"/>
          <p14:tracePt t="67364" x="6692900" y="3511550"/>
          <p14:tracePt t="67373" x="6673850" y="3511550"/>
          <p14:tracePt t="67390" x="6629400" y="3524250"/>
          <p14:tracePt t="67407" x="6540500" y="3556000"/>
          <p14:tracePt t="67423" x="6489700" y="3562350"/>
          <p14:tracePt t="67440" x="6464300" y="3562350"/>
          <p14:tracePt t="67457" x="6445250" y="3562350"/>
          <p14:tracePt t="67473" x="6419850" y="3575050"/>
          <p14:tracePt t="67490" x="6394450" y="3575050"/>
          <p14:tracePt t="67507" x="6369050" y="3581400"/>
          <p14:tracePt t="67525" x="6318250" y="3587750"/>
          <p14:tracePt t="67540" x="6299200" y="3600450"/>
          <p14:tracePt t="67630" x="6286500" y="3600450"/>
          <p14:tracePt t="67662" x="6280150" y="3606800"/>
          <p14:tracePt t="67669" x="6273800" y="3606800"/>
          <p14:tracePt t="67680" x="6267450" y="3606800"/>
          <p14:tracePt t="67690" x="6254750" y="3606800"/>
          <p14:tracePt t="67710" x="6203950" y="3606800"/>
          <p14:tracePt t="67724" x="6165850" y="3606800"/>
          <p14:tracePt t="67741" x="6108700" y="3606800"/>
          <p14:tracePt t="67757" x="6045200" y="3606800"/>
          <p14:tracePt t="67774" x="5943600" y="3619500"/>
          <p14:tracePt t="67791" x="5816600" y="3619500"/>
          <p14:tracePt t="67807" x="5689600" y="3619500"/>
          <p14:tracePt t="67824" x="5575300" y="3619500"/>
          <p14:tracePt t="67841" x="5511800" y="3619500"/>
          <p14:tracePt t="67857" x="5486400" y="3619500"/>
          <p14:tracePt t="67874" x="5480050" y="3619500"/>
          <p14:tracePt t="67949" x="5467350" y="3619500"/>
          <p14:tracePt t="67965" x="5461000" y="3619500"/>
          <p14:tracePt t="67977" x="5454650" y="3619500"/>
          <p14:tracePt t="67981" x="5448300" y="3619500"/>
          <p14:tracePt t="67990" x="5441950" y="3619500"/>
          <p14:tracePt t="68007" x="5429250" y="3619500"/>
          <p14:tracePt t="68024" x="5391150" y="3619500"/>
          <p14:tracePt t="68041" x="5359400" y="3619500"/>
          <p14:tracePt t="68057" x="5295900" y="3619500"/>
          <p14:tracePt t="68074" x="5232400" y="3619500"/>
          <p14:tracePt t="68091" x="5162550" y="3619500"/>
          <p14:tracePt t="68107" x="5105400" y="3619500"/>
          <p14:tracePt t="68124" x="5092700" y="3619500"/>
          <p14:tracePt t="68430" x="5080000" y="3619500"/>
          <p14:tracePt t="68437" x="5067300" y="3619500"/>
          <p14:tracePt t="68447" x="5048250" y="3619500"/>
          <p14:tracePt t="68458" x="5041900" y="3619500"/>
          <p14:tracePt t="68474" x="5016500" y="3619500"/>
          <p14:tracePt t="68491" x="4991100" y="3619500"/>
          <p14:tracePt t="68509" x="4857750" y="3619500"/>
          <p14:tracePt t="68525" x="4762500" y="3619500"/>
          <p14:tracePt t="68541" x="4267200" y="3619500"/>
          <p14:tracePt t="68558" x="3937000" y="3619500"/>
          <p14:tracePt t="68574" x="3746500" y="3600450"/>
          <p14:tracePt t="68591" x="3638550" y="3575050"/>
          <p14:tracePt t="68608" x="3613150" y="3568700"/>
          <p14:tracePt t="68641" x="3613150" y="3562350"/>
          <p14:tracePt t="68658" x="3651250" y="3556000"/>
          <p14:tracePt t="68675" x="3657600" y="3556000"/>
          <p14:tracePt t="68793" x="3663950" y="3556000"/>
          <p14:tracePt t="68806" x="3676650" y="3556000"/>
          <p14:tracePt t="68837" x="3683000" y="3556000"/>
          <p14:tracePt t="68849" x="3689350" y="3556000"/>
          <p14:tracePt t="68852" x="3695700" y="3556000"/>
          <p14:tracePt t="68865" x="3702050" y="3556000"/>
          <p14:tracePt t="68875" x="3708400" y="3556000"/>
          <p14:tracePt t="68894" x="3727450" y="3543300"/>
          <p14:tracePt t="68925" x="3733800" y="3543300"/>
          <p14:tracePt t="68950" x="3752850" y="3536950"/>
          <p14:tracePt t="68973" x="3765550" y="3530600"/>
          <p14:tracePt t="68983" x="3778250" y="3530600"/>
          <p14:tracePt t="68991" x="3797300" y="3524250"/>
          <p14:tracePt t="69008" x="3835400" y="3524250"/>
          <p14:tracePt t="69025" x="3892550" y="3505200"/>
          <p14:tracePt t="69042" x="3943350" y="3505200"/>
          <p14:tracePt t="69058" x="4006850" y="3498850"/>
          <p14:tracePt t="69075" x="4076700" y="3492500"/>
          <p14:tracePt t="69093" x="4146550" y="3492500"/>
          <p14:tracePt t="69108" x="4311650" y="3492500"/>
          <p14:tracePt t="69125" x="4406900" y="3492500"/>
          <p14:tracePt t="69142" x="4514850" y="3492500"/>
          <p14:tracePt t="69158" x="4610100" y="3492500"/>
          <p14:tracePt t="69175" x="4705350" y="3492500"/>
          <p14:tracePt t="69192" x="4813300" y="3492500"/>
          <p14:tracePt t="69208" x="4927600" y="3492500"/>
          <p14:tracePt t="69225" x="5003800" y="3492500"/>
          <p14:tracePt t="69242" x="5092700" y="3492500"/>
          <p14:tracePt t="69259" x="5143500" y="3492500"/>
          <p14:tracePt t="69275" x="5175250" y="3492500"/>
          <p14:tracePt t="69284" x="5181600" y="3492500"/>
          <p14:tracePt t="69312" x="5187950" y="3492500"/>
          <p14:tracePt t="69334" x="5194300" y="3492500"/>
          <p14:tracePt t="69346" x="5200650" y="3492500"/>
          <p14:tracePt t="69353" x="5207000" y="3492500"/>
          <p14:tracePt t="69361" x="5213350" y="3492500"/>
          <p14:tracePt t="69375" x="5226050" y="3492500"/>
          <p14:tracePt t="69392" x="5238750" y="3492500"/>
          <p14:tracePt t="69409" x="5264150" y="3492500"/>
          <p14:tracePt t="69425" x="5308600" y="3492500"/>
          <p14:tracePt t="69442" x="5340350" y="3492500"/>
          <p14:tracePt t="69458" x="5378450" y="3492500"/>
          <p14:tracePt t="69475" x="5410200" y="3492500"/>
          <p14:tracePt t="69492" x="5429250" y="3492500"/>
          <p14:tracePt t="69508" x="5448300" y="3492500"/>
          <p14:tracePt t="69525" x="5480050" y="3492500"/>
          <p14:tracePt t="69542" x="5511800" y="3492500"/>
          <p14:tracePt t="69559" x="5568950" y="3492500"/>
          <p14:tracePt t="69575" x="5613400" y="3492500"/>
          <p14:tracePt t="69592" x="5746750" y="3492500"/>
          <p14:tracePt t="69609" x="5822950" y="3492500"/>
          <p14:tracePt t="69626" x="5892800" y="3492500"/>
          <p14:tracePt t="69642" x="5981700" y="3511550"/>
          <p14:tracePt t="69659" x="6070600" y="3511550"/>
          <p14:tracePt t="69676" x="6165850" y="3511550"/>
          <p14:tracePt t="69692" x="6261100" y="3511550"/>
          <p14:tracePt t="69709" x="6343650" y="3505200"/>
          <p14:tracePt t="69725" x="6375400" y="3505200"/>
          <p14:tracePt t="69742" x="6400800" y="3498850"/>
          <p14:tracePt t="69759" x="6407150" y="3498850"/>
          <p14:tracePt t="69775" x="6419850" y="3498850"/>
          <p14:tracePt t="69792" x="6426200" y="3498850"/>
          <p14:tracePt t="69846" x="6432550" y="3498850"/>
          <p14:tracePt t="69854" x="6445250" y="3498850"/>
          <p14:tracePt t="69881" x="6464300" y="3486150"/>
          <p14:tracePt t="69886" x="6477000" y="3486150"/>
          <p14:tracePt t="69898" x="6502400" y="3486150"/>
          <p14:tracePt t="69909" x="6578600" y="3486150"/>
          <p14:tracePt t="69925" x="6705600" y="3486150"/>
          <p14:tracePt t="69942" x="6883400" y="3486150"/>
          <p14:tracePt t="69959" x="7086600" y="3486150"/>
          <p14:tracePt t="69976" x="7302500" y="3486150"/>
          <p14:tracePt t="69992" x="7512050" y="3486150"/>
          <p14:tracePt t="70009" x="7715250" y="3479800"/>
          <p14:tracePt t="70026" x="7886700" y="3467100"/>
          <p14:tracePt t="70042" x="8013700" y="3441700"/>
          <p14:tracePt t="70059" x="8102600" y="3441700"/>
          <p14:tracePt t="70076" x="8147050" y="3441700"/>
          <p14:tracePt t="70095" x="8210550" y="3441700"/>
          <p14:tracePt t="70109" x="8242300" y="3435350"/>
          <p14:tracePt t="70126" x="8274050" y="3429000"/>
          <p14:tracePt t="70143" x="8337550" y="3409950"/>
          <p14:tracePt t="70160" x="8394700" y="3397250"/>
          <p14:tracePt t="70176" x="8432800" y="3378200"/>
          <p14:tracePt t="70192" x="8458200" y="3371850"/>
          <p14:tracePt t="70209" x="8483600" y="3352800"/>
          <p14:tracePt t="70226" x="8509000" y="3346450"/>
          <p14:tracePt t="70243" x="8553450" y="3327400"/>
          <p14:tracePt t="70260" x="8610600" y="3295650"/>
          <p14:tracePt t="70276" x="8680450" y="3257550"/>
          <p14:tracePt t="70286" x="8737600" y="3219450"/>
          <p14:tracePt t="70294" x="8750300" y="3213100"/>
          <p14:tracePt t="70309" x="8794750" y="3181350"/>
          <p14:tracePt t="70326" x="8839200" y="3155950"/>
          <p14:tracePt t="70343" x="8858250" y="3130550"/>
          <p14:tracePt t="70360" x="8896350" y="3111500"/>
          <p14:tracePt t="70376" x="8928100" y="3086100"/>
          <p14:tracePt t="70393" x="8953500" y="3086100"/>
          <p14:tracePt t="70409" x="8966200" y="3073400"/>
          <p14:tracePt t="70443" x="8972550" y="3067050"/>
          <p14:tracePt t="70465" x="8978900" y="3067050"/>
          <p14:tracePt t="70481" x="8985250" y="3067050"/>
          <p14:tracePt t="70493" x="8991600" y="3067050"/>
          <p14:tracePt t="70639" x="8985250" y="3067050"/>
          <p14:tracePt t="70649" x="8978900" y="3073400"/>
          <p14:tracePt t="70657" x="8953500" y="3079750"/>
          <p14:tracePt t="70665" x="8928100" y="3086100"/>
          <p14:tracePt t="70676" x="8883650" y="3086100"/>
          <p14:tracePt t="70693" x="8718550" y="3086100"/>
          <p14:tracePt t="70710" x="8350250" y="3111500"/>
          <p14:tracePt t="70726" x="8083550" y="3149600"/>
          <p14:tracePt t="70743" x="7924800" y="3168650"/>
          <p14:tracePt t="70760" x="7829550" y="3175000"/>
          <p14:tracePt t="70776" x="7766050" y="3194050"/>
          <p14:tracePt t="70782" x="7753350" y="3194050"/>
          <p14:tracePt t="70793" x="7734300" y="3194050"/>
          <p14:tracePt t="70810" x="7721600" y="3200400"/>
          <p14:tracePt t="70852" x="7715250" y="3200400"/>
          <p14:tracePt t="70859" x="7702550" y="3200400"/>
          <p14:tracePt t="70877" x="7651750" y="3200400"/>
          <p14:tracePt t="70894" x="7543800" y="3213100"/>
          <p14:tracePt t="70910" x="7454900" y="3225800"/>
          <p14:tracePt t="70927" x="7334250" y="3225800"/>
          <p14:tracePt t="70943" x="7219950" y="3225800"/>
          <p14:tracePt t="70960" x="7112000" y="3225800"/>
          <p14:tracePt t="70976" x="7004050" y="3225800"/>
          <p14:tracePt t="70993" x="6965950" y="3225800"/>
          <p14:tracePt t="71010" x="6946900" y="3225800"/>
          <p14:tracePt t="71089" x="6940550" y="3225800"/>
          <p14:tracePt t="71097" x="6940550" y="3232150"/>
          <p14:tracePt t="71114" x="6921500" y="3238500"/>
          <p14:tracePt t="71120" x="6915150" y="3238500"/>
          <p14:tracePt t="71145" x="6902450" y="3238500"/>
          <p14:tracePt t="72771" x="6902450" y="3244850"/>
          <p14:tracePt t="72778" x="6889750" y="3251200"/>
          <p14:tracePt t="72789" x="6858000" y="3263900"/>
          <p14:tracePt t="72795" x="6826250" y="3263900"/>
          <p14:tracePt t="72812" x="6775450" y="3270250"/>
          <p14:tracePt t="72828" x="6718300" y="3270250"/>
          <p14:tracePt t="72845" x="6642100" y="3270250"/>
          <p14:tracePt t="72862" x="6515100" y="3282950"/>
          <p14:tracePt t="72879" x="6445250" y="3289300"/>
          <p14:tracePt t="72895" x="6438900" y="3289300"/>
          <p14:tracePt t="73352" x="6426200" y="3289300"/>
          <p14:tracePt t="73362" x="6388100" y="3289300"/>
          <p14:tracePt t="73367" x="6311900" y="3289300"/>
          <p14:tracePt t="73379" x="6242050" y="3289300"/>
          <p14:tracePt t="73391" x="6070600" y="3289300"/>
          <p14:tracePt t="73408" x="5918200" y="3263900"/>
          <p14:tracePt t="73424" x="5772150" y="3244850"/>
          <p14:tracePt t="73441" x="5619750" y="3225800"/>
          <p14:tracePt t="73458" x="5486400" y="3200400"/>
          <p14:tracePt t="73474" x="5397500" y="3181350"/>
          <p14:tracePt t="73491" x="5340350" y="3162300"/>
          <p14:tracePt t="73508" x="5308600" y="3155950"/>
          <p14:tracePt t="73524" x="5295900" y="3149600"/>
          <p14:tracePt t="73558" x="5289550" y="3149600"/>
          <p14:tracePt t="73624" x="5283200" y="3149600"/>
          <p14:tracePt t="73635" x="5264150" y="3149600"/>
          <p14:tracePt t="73642" x="5232400" y="3136900"/>
          <p14:tracePt t="73661" x="5143500" y="3130550"/>
          <p14:tracePt t="73675" x="5029200" y="3130550"/>
          <p14:tracePt t="73691" x="4940300" y="3124200"/>
          <p14:tracePt t="73708" x="4902200" y="3117850"/>
          <p14:tracePt t="73724" x="4883150" y="3117850"/>
          <p14:tracePt t="73741" x="4876800" y="3117850"/>
          <p14:tracePt t="73818" x="4870450" y="3111500"/>
          <p14:tracePt t="73840" x="4870450" y="3105150"/>
          <p14:tracePt t="73848" x="4876800" y="3098800"/>
          <p14:tracePt t="73865" x="4902200" y="3098800"/>
          <p14:tracePt t="73875" x="4940300" y="3098800"/>
          <p14:tracePt t="73891" x="5086350" y="3098800"/>
          <p14:tracePt t="73908" x="5289550" y="3098800"/>
          <p14:tracePt t="73925" x="5562600" y="3098800"/>
          <p14:tracePt t="73941" x="5956300" y="3098800"/>
          <p14:tracePt t="73959" x="6261100" y="3098800"/>
          <p14:tracePt t="73975" x="6616700" y="3098800"/>
          <p14:tracePt t="73991" x="6800850" y="3098800"/>
          <p14:tracePt t="74008" x="6927850" y="3098800"/>
          <p14:tracePt t="74025" x="6978650" y="3098800"/>
          <p14:tracePt t="74041" x="6985000" y="3098800"/>
          <p14:tracePt t="74090" x="6991350" y="3098800"/>
          <p14:tracePt t="74100" x="6997700" y="3098800"/>
          <p14:tracePt t="74108" x="7010400" y="3092450"/>
          <p14:tracePt t="74125" x="7029450" y="3092450"/>
          <p14:tracePt t="74142" x="7061200" y="3086100"/>
          <p14:tracePt t="74160" x="7124700" y="3079750"/>
          <p14:tracePt t="74175" x="7143750" y="3079750"/>
          <p14:tracePt t="74192" x="7277100" y="3079750"/>
          <p14:tracePt t="74209" x="7372350" y="3079750"/>
          <p14:tracePt t="74225" x="7486650" y="3079750"/>
          <p14:tracePt t="74242" x="7677150" y="3079750"/>
          <p14:tracePt t="74258" x="7880350" y="3073400"/>
          <p14:tracePt t="74275" x="8058150" y="3073400"/>
          <p14:tracePt t="74292" x="8191500" y="3073400"/>
          <p14:tracePt t="74296" x="8235950" y="3073400"/>
          <p14:tracePt t="74308" x="8280400" y="3073400"/>
          <p14:tracePt t="74325" x="8331200" y="3073400"/>
          <p14:tracePt t="74343" x="8350250" y="3073400"/>
          <p14:tracePt t="74359" x="8362950" y="3073400"/>
          <p14:tracePt t="74375" x="8375650" y="3073400"/>
          <p14:tracePt t="74392" x="8401050" y="3079750"/>
          <p14:tracePt t="74409" x="8458200" y="3079750"/>
          <p14:tracePt t="74425" x="8547100" y="3079750"/>
          <p14:tracePt t="74442" x="8661400" y="3079750"/>
          <p14:tracePt t="74458" x="8788400" y="3079750"/>
          <p14:tracePt t="74475" x="8940800" y="3079750"/>
          <p14:tracePt t="74492" x="9042400" y="3079750"/>
          <p14:tracePt t="74509" x="9144000" y="3079750"/>
          <p14:tracePt t="74526" x="9226550" y="3079750"/>
          <p14:tracePt t="74542" x="9302750" y="3079750"/>
          <p14:tracePt t="74559" x="9378950" y="3079750"/>
          <p14:tracePt t="74575" x="9398000" y="3079750"/>
          <p14:tracePt t="74592" x="9436100" y="3073400"/>
          <p14:tracePt t="74609" x="9474200" y="3073400"/>
          <p14:tracePt t="74626" x="9525000" y="3073400"/>
          <p14:tracePt t="74642" x="9588500" y="3073400"/>
          <p14:tracePt t="74659" x="9645650" y="3073400"/>
          <p14:tracePt t="74676" x="9696450" y="3067050"/>
          <p14:tracePt t="74692" x="9702800" y="3060700"/>
          <p14:tracePt t="74974" x="9696450" y="3060700"/>
          <p14:tracePt t="75008" x="9683750" y="3060700"/>
          <p14:tracePt t="75362" x="9677400" y="3060700"/>
          <p14:tracePt t="75371" x="9658350" y="3060700"/>
          <p14:tracePt t="75385" x="9645650" y="3060700"/>
          <p14:tracePt t="75395" x="9626600" y="3060700"/>
          <p14:tracePt t="75412" x="9588500" y="3060700"/>
          <p14:tracePt t="75428" x="9525000" y="3060700"/>
          <p14:tracePt t="75445" x="9467850" y="3060700"/>
          <p14:tracePt t="75462" x="9334500" y="3086100"/>
          <p14:tracePt t="75479" x="9010650" y="3124200"/>
          <p14:tracePt t="75495" x="8636000" y="3149600"/>
          <p14:tracePt t="75512" x="8223250" y="3206750"/>
          <p14:tracePt t="75529" x="7810500" y="3270250"/>
          <p14:tracePt t="75546" x="7524750" y="3308350"/>
          <p14:tracePt t="75562" x="7334250" y="3308350"/>
          <p14:tracePt t="75579" x="7264400" y="3308350"/>
          <p14:tracePt t="75596" x="7251700" y="3308350"/>
          <p14:tracePt t="75612" x="7245350" y="3308350"/>
          <p14:tracePt t="75629" x="7232650" y="3308350"/>
          <p14:tracePt t="75646" x="7213600" y="3314700"/>
          <p14:tracePt t="75662" x="7175500" y="3314700"/>
          <p14:tracePt t="75681" x="7054850" y="3321050"/>
          <p14:tracePt t="75696" x="6959600" y="3321050"/>
          <p14:tracePt t="75713" x="6851650" y="3321050"/>
          <p14:tracePt t="75729" x="6731000" y="3321050"/>
          <p14:tracePt t="75745" x="6629400" y="3321050"/>
          <p14:tracePt t="75762" x="6572250" y="3321050"/>
          <p14:tracePt t="75779" x="6540500" y="3321050"/>
          <p14:tracePt t="75796" x="6534150" y="3321050"/>
          <p14:tracePt t="75802" x="6521450" y="3321050"/>
          <p14:tracePt t="75812" x="6515100" y="3321050"/>
          <p14:tracePt t="75829" x="6508750" y="3321050"/>
          <p14:tracePt t="75845" x="6489700" y="3321050"/>
          <p14:tracePt t="75862" x="6470650" y="3321050"/>
          <p14:tracePt t="75880" x="6432550" y="3321050"/>
          <p14:tracePt t="75896" x="6388100" y="3321050"/>
          <p14:tracePt t="75912" x="6343650" y="3321050"/>
          <p14:tracePt t="75929" x="6311900" y="3321050"/>
          <p14:tracePt t="75946" x="6286500" y="3321050"/>
          <p14:tracePt t="75962" x="6273800" y="3321050"/>
          <p14:tracePt t="77338" x="6248400" y="3321050"/>
          <p14:tracePt t="77347" x="6203950" y="3321050"/>
          <p14:tracePt t="77353" x="6159500" y="3321050"/>
          <p14:tracePt t="77362" x="6096000" y="3321050"/>
          <p14:tracePt t="77377" x="6026150" y="3302000"/>
          <p14:tracePt t="77394" x="5772150" y="3302000"/>
          <p14:tracePt t="77411" x="5619750" y="3302000"/>
          <p14:tracePt t="77427" x="5486400" y="3295650"/>
          <p14:tracePt t="77444" x="5422900" y="3295650"/>
          <p14:tracePt t="77461" x="5334000" y="3295650"/>
          <p14:tracePt t="77477" x="5251450" y="3295650"/>
          <p14:tracePt t="77494" x="5149850" y="3289300"/>
          <p14:tracePt t="77511" x="5086350" y="3289300"/>
          <p14:tracePt t="77528" x="5054600" y="3289300"/>
          <p14:tracePt t="77545" x="4997450" y="3289300"/>
          <p14:tracePt t="77561" x="4940300" y="3289300"/>
          <p14:tracePt t="77578" x="4819650" y="3276600"/>
          <p14:tracePt t="77594" x="4692650" y="3263900"/>
          <p14:tracePt t="77611" x="4552950" y="3251200"/>
          <p14:tracePt t="77628" x="4432300" y="3238500"/>
          <p14:tracePt t="77644" x="4324350" y="3225800"/>
          <p14:tracePt t="77661" x="4260850" y="3213100"/>
          <p14:tracePt t="77678" x="4254500" y="3213100"/>
          <p14:tracePt t="79247" x="4248150" y="3206750"/>
          <p14:tracePt t="79603" x="4248150" y="3194050"/>
          <p14:tracePt t="79610" x="4254500" y="3194050"/>
          <p14:tracePt t="79627" x="4260850" y="3194050"/>
          <p14:tracePt t="79634" x="4273550" y="3194050"/>
          <p14:tracePt t="79643" x="4286250" y="3194050"/>
          <p14:tracePt t="79660" x="4311650" y="3194050"/>
          <p14:tracePt t="79677" x="4394200" y="3232150"/>
          <p14:tracePt t="79693" x="4540250" y="3327400"/>
          <p14:tracePt t="79710" x="4749800" y="3486150"/>
          <p14:tracePt t="79726" x="4972050" y="3651250"/>
          <p14:tracePt t="79744" x="5124450" y="3752850"/>
          <p14:tracePt t="79760" x="5213350" y="3816350"/>
          <p14:tracePt t="79777" x="5270500" y="3867150"/>
          <p14:tracePt t="79793" x="5327650" y="3930650"/>
          <p14:tracePt t="79810" x="5353050" y="3975100"/>
          <p14:tracePt t="79826" x="5365750" y="4032250"/>
          <p14:tracePt t="79844" x="5365750" y="4095750"/>
          <p14:tracePt t="79860" x="5295900" y="4171950"/>
          <p14:tracePt t="79877" x="5200650" y="4235450"/>
          <p14:tracePt t="79893" x="5137150" y="4273550"/>
          <p14:tracePt t="79910" x="5099050" y="4286250"/>
          <p14:tracePt t="79926" x="5086350" y="4286250"/>
          <p14:tracePt t="79943" x="5060950" y="4292600"/>
          <p14:tracePt t="79962" x="5035550" y="4298950"/>
          <p14:tracePt t="79977" x="4965700" y="4305300"/>
          <p14:tracePt t="79993" x="4813300" y="4318000"/>
          <p14:tracePt t="80012" x="4692650" y="4343400"/>
          <p14:tracePt t="80027" x="4559300" y="4343400"/>
          <p14:tracePt t="80044" x="4375150" y="4343400"/>
          <p14:tracePt t="80060" x="4133850" y="4343400"/>
          <p14:tracePt t="80077" x="3848100" y="4343400"/>
          <p14:tracePt t="80094" x="3543300" y="4343400"/>
          <p14:tracePt t="80110" x="3276600" y="4343400"/>
          <p14:tracePt t="80127" x="3060700" y="4343400"/>
          <p14:tracePt t="80144" x="2844800" y="4324350"/>
          <p14:tracePt t="80160" x="2660650" y="4298950"/>
          <p14:tracePt t="80177" x="2476500" y="4273550"/>
          <p14:tracePt t="80193" x="2381250" y="4248150"/>
          <p14:tracePt t="80210" x="2273300" y="4241800"/>
          <p14:tracePt t="80227" x="2120900" y="4216400"/>
          <p14:tracePt t="80244" x="1962150" y="4197350"/>
          <p14:tracePt t="80260" x="1797050" y="4171950"/>
          <p14:tracePt t="80277" x="1657350" y="4152900"/>
          <p14:tracePt t="80294" x="1498600" y="4152900"/>
          <p14:tracePt t="80310" x="1339850" y="4152900"/>
          <p14:tracePt t="80317" x="1270000" y="4152900"/>
          <p14:tracePt t="80327" x="1206500" y="4152900"/>
          <p14:tracePt t="80344" x="1117600" y="4152900"/>
          <p14:tracePt t="80360" x="1098550" y="4152900"/>
          <p14:tracePt t="80387" x="1092200" y="4152900"/>
          <p14:tracePt t="80412" x="1085850" y="4152900"/>
          <p14:tracePt t="80418" x="1066800" y="4159250"/>
          <p14:tracePt t="80436" x="1041400" y="4159250"/>
          <p14:tracePt t="80444" x="1016000" y="4159250"/>
          <p14:tracePt t="80460" x="984250" y="4159250"/>
          <p14:tracePt t="80477" x="958850" y="4159250"/>
          <p14:tracePt t="80494" x="927100" y="4159250"/>
          <p14:tracePt t="80511" x="882650" y="4159250"/>
          <p14:tracePt t="80527" x="831850" y="4159250"/>
          <p14:tracePt t="80544" x="819150" y="4159250"/>
          <p14:tracePt t="80691" x="819150" y="4165600"/>
          <p14:tracePt t="80707" x="831850" y="4165600"/>
          <p14:tracePt t="80717" x="838200" y="4171950"/>
          <p14:tracePt t="80733" x="844550" y="4171950"/>
          <p14:tracePt t="80739" x="857250" y="4178300"/>
          <p14:tracePt t="80750" x="863600" y="4184650"/>
          <p14:tracePt t="80765" x="882650" y="4184650"/>
          <p14:tracePt t="80777" x="895350" y="4191000"/>
          <p14:tracePt t="80794" x="927100" y="4197350"/>
          <p14:tracePt t="80811" x="971550" y="4197350"/>
          <p14:tracePt t="80827" x="1035050" y="4197350"/>
          <p14:tracePt t="80844" x="1162050" y="4197350"/>
          <p14:tracePt t="80861" x="1377950" y="4197350"/>
          <p14:tracePt t="80877" x="1682750" y="4197350"/>
          <p14:tracePt t="80894" x="2006600" y="4197350"/>
          <p14:tracePt t="80911" x="2184400" y="4197350"/>
          <p14:tracePt t="80928" x="2292350" y="4197350"/>
          <p14:tracePt t="80946" x="2336800" y="4197350"/>
          <p14:tracePt t="80963" x="2343150" y="4197350"/>
          <p14:tracePt t="80992" x="2349500" y="4197350"/>
          <p14:tracePt t="80999" x="2355850" y="4197350"/>
          <p14:tracePt t="81011" x="2393950" y="4197350"/>
          <p14:tracePt t="81028" x="2463800" y="4197350"/>
          <p14:tracePt t="81044" x="2597150" y="4203700"/>
          <p14:tracePt t="81061" x="2730500" y="4203700"/>
          <p14:tracePt t="81078" x="2851150" y="4229100"/>
          <p14:tracePt t="81094" x="2952750" y="4235450"/>
          <p14:tracePt t="81111" x="3054350" y="4260850"/>
          <p14:tracePt t="81128" x="3136900" y="4267200"/>
          <p14:tracePt t="81144" x="3213100" y="4267200"/>
          <p14:tracePt t="81162" x="3365500" y="4267200"/>
          <p14:tracePt t="81177" x="3479800" y="4267200"/>
          <p14:tracePt t="81194" x="3619500" y="4267200"/>
          <p14:tracePt t="81211" x="3733800" y="4267200"/>
          <p14:tracePt t="81228" x="3886200" y="4267200"/>
          <p14:tracePt t="81244" x="4044950" y="4267200"/>
          <p14:tracePt t="81261" x="4191000" y="4267200"/>
          <p14:tracePt t="81278" x="4298950" y="4267200"/>
          <p14:tracePt t="81295" x="4381500" y="4267200"/>
          <p14:tracePt t="81311" x="4438650" y="4267200"/>
          <p14:tracePt t="81318" x="4457700" y="4267200"/>
          <p14:tracePt t="81328" x="4476750" y="4267200"/>
          <p14:tracePt t="81345" x="4502150" y="4267200"/>
          <p14:tracePt t="81361" x="4521200" y="4267200"/>
          <p14:tracePt t="81378" x="4533900" y="4267200"/>
          <p14:tracePt t="81395" x="4552950" y="4267200"/>
          <p14:tracePt t="81453" x="4559300" y="4267200"/>
          <p14:tracePt t="81469" x="4572000" y="4267200"/>
          <p14:tracePt t="81491" x="4578350" y="4267200"/>
          <p14:tracePt t="81500" x="4591050" y="4267200"/>
          <p14:tracePt t="81507" x="4597400" y="4267200"/>
          <p14:tracePt t="81523" x="4603750" y="4267200"/>
          <p14:tracePt t="81535" x="4610100" y="4267200"/>
          <p14:tracePt t="81552" x="4616450" y="4267200"/>
          <p14:tracePt t="81562" x="4622800" y="4267200"/>
          <p14:tracePt t="81578" x="4641850" y="4267200"/>
          <p14:tracePt t="81595" x="4648200" y="4267200"/>
          <p14:tracePt t="81611" x="4673600" y="4267200"/>
          <p14:tracePt t="81628" x="4724400" y="4273550"/>
          <p14:tracePt t="81645" x="4768850" y="4273550"/>
          <p14:tracePt t="81662" x="4857750" y="4273550"/>
          <p14:tracePt t="81678" x="4953000" y="4279900"/>
          <p14:tracePt t="81695" x="5073650" y="4279900"/>
          <p14:tracePt t="81711" x="5187950" y="4279900"/>
          <p14:tracePt t="81728" x="5276850" y="4279900"/>
          <p14:tracePt t="81745" x="5283200" y="4279900"/>
          <p14:tracePt t="81911" x="5289550" y="4279900"/>
          <p14:tracePt t="81915" x="5302250" y="4279900"/>
          <p14:tracePt t="81940" x="5308600" y="4279900"/>
          <p14:tracePt t="81950" x="5321300" y="4279900"/>
          <p14:tracePt t="81967" x="5334000" y="4279900"/>
          <p14:tracePt t="81984" x="5346700" y="4279900"/>
          <p14:tracePt t="82001" x="5372100" y="4279900"/>
          <p14:tracePt t="82017" x="5403850" y="4273550"/>
          <p14:tracePt t="82034" x="5448300" y="4273550"/>
          <p14:tracePt t="82051" x="5518150" y="4273550"/>
          <p14:tracePt t="82067" x="5670550" y="4254500"/>
          <p14:tracePt t="82084" x="5816600" y="4229100"/>
          <p14:tracePt t="82101" x="5988050" y="4203700"/>
          <p14:tracePt t="82117" x="6159500" y="4178300"/>
          <p14:tracePt t="82134" x="6330950" y="4171950"/>
          <p14:tracePt t="82151" x="6502400" y="4171950"/>
          <p14:tracePt t="82167" x="6661150" y="4165600"/>
          <p14:tracePt t="82184" x="6832600" y="4146550"/>
          <p14:tracePt t="82201" x="6965950" y="4146550"/>
          <p14:tracePt t="82217" x="7073900" y="4146550"/>
          <p14:tracePt t="82234" x="7131050" y="4146550"/>
          <p14:tracePt t="82251" x="7137400" y="4146550"/>
          <p14:tracePt t="82316" x="7143750" y="4140200"/>
          <p14:tracePt t="82324" x="7156450" y="4140200"/>
          <p14:tracePt t="82342" x="7162800" y="4140200"/>
          <p14:tracePt t="82357" x="7175500" y="4140200"/>
          <p14:tracePt t="82380" x="7181850" y="4133850"/>
          <p14:tracePt t="82580" x="7162800" y="4133850"/>
          <p14:tracePt t="82593" x="7150100" y="4133850"/>
          <p14:tracePt t="82596" x="7105650" y="4133850"/>
          <p14:tracePt t="82604" x="7054850" y="4133850"/>
          <p14:tracePt t="82620" x="6883400" y="4133850"/>
          <p14:tracePt t="82637" x="6584950" y="4133850"/>
          <p14:tracePt t="82654" x="6146800" y="4127500"/>
          <p14:tracePt t="82670" x="5734050" y="4127500"/>
          <p14:tracePt t="82687" x="5346700" y="4127500"/>
          <p14:tracePt t="82704" x="5099050" y="4127500"/>
          <p14:tracePt t="82720" x="4889500" y="4127500"/>
          <p14:tracePt t="82737" x="4667250" y="4127500"/>
          <p14:tracePt t="82754" x="4457700" y="4127500"/>
          <p14:tracePt t="82770" x="4260850" y="4127500"/>
          <p14:tracePt t="82787" x="4025900" y="4127500"/>
          <p14:tracePt t="82804" x="3867150" y="4127500"/>
          <p14:tracePt t="82820" x="3702050" y="4127500"/>
          <p14:tracePt t="82838" x="3562350" y="4127500"/>
          <p14:tracePt t="82854" x="3448050" y="4127500"/>
          <p14:tracePt t="82871" x="3346450" y="4127500"/>
          <p14:tracePt t="82887" x="3295650" y="4127500"/>
          <p14:tracePt t="82904" x="3276600" y="4127500"/>
          <p14:tracePt t="82921" x="3270250" y="4127500"/>
          <p14:tracePt t="82989" x="3263900" y="4127500"/>
          <p14:tracePt t="82996" x="3257550" y="4127500"/>
          <p14:tracePt t="83008" x="3238500" y="4127500"/>
          <p14:tracePt t="83022" x="3162300" y="4127500"/>
          <p14:tracePt t="83038" x="3105150" y="4140200"/>
          <p14:tracePt t="83054" x="3048000" y="4146550"/>
          <p14:tracePt t="83071" x="3035300" y="4152900"/>
          <p14:tracePt t="83087" x="3022600" y="4152900"/>
          <p14:tracePt t="83204" x="3016250" y="4152900"/>
          <p14:tracePt t="83213" x="3009900" y="4159250"/>
          <p14:tracePt t="83221" x="2990850" y="4159250"/>
          <p14:tracePt t="83237" x="2959100" y="4165600"/>
          <p14:tracePt t="83254" x="2952750" y="4165600"/>
          <p14:tracePt t="83271" x="2946400" y="4165600"/>
          <p14:tracePt t="83597" x="2965450" y="4165600"/>
          <p14:tracePt t="83606" x="2997200" y="4165600"/>
          <p14:tracePt t="83612" x="3041650" y="4159250"/>
          <p14:tracePt t="83620" x="3105150" y="4159250"/>
          <p14:tracePt t="83638" x="3263900" y="4159250"/>
          <p14:tracePt t="83654" x="3498850" y="4159250"/>
          <p14:tracePt t="83671" x="3746500" y="4159250"/>
          <p14:tracePt t="83688" x="4019550" y="4159250"/>
          <p14:tracePt t="83704" x="4254500" y="4159250"/>
          <p14:tracePt t="83721" x="4445000" y="4159250"/>
          <p14:tracePt t="83738" x="4572000" y="4159250"/>
          <p14:tracePt t="83756" x="4641850" y="4159250"/>
          <p14:tracePt t="83771" x="4673600" y="4159250"/>
          <p14:tracePt t="83805" x="4679950" y="4159250"/>
          <p14:tracePt t="83854" x="4686300" y="4159250"/>
          <p14:tracePt t="83870" x="4692650" y="4159250"/>
          <p14:tracePt t="85078" x="4686300" y="4159250"/>
          <p14:tracePt t="85110" x="4679950" y="4159250"/>
          <p14:tracePt t="85126" x="4673600" y="4159250"/>
          <p14:tracePt t="85134" x="4667250" y="4159250"/>
          <p14:tracePt t="85150" x="4654550" y="4159250"/>
          <p14:tracePt t="85158" x="4648200" y="4159250"/>
          <p14:tracePt t="85238" x="4641850" y="4159250"/>
          <p14:tracePt t="85246" x="4629150" y="4159250"/>
          <p14:tracePt t="85258" x="4616450" y="4159250"/>
          <p14:tracePt t="85269" x="4578350" y="4159250"/>
          <p14:tracePt t="85285" x="4533900" y="4159250"/>
          <p14:tracePt t="85302" x="4508500" y="4159250"/>
          <p14:tracePt t="85319" x="4457700" y="4159250"/>
          <p14:tracePt t="85335" x="4349750" y="4159250"/>
          <p14:tracePt t="85352" x="4089400" y="4159250"/>
          <p14:tracePt t="85369" x="3549650" y="4159250"/>
          <p14:tracePt t="85386" x="2882900" y="4159250"/>
          <p14:tracePt t="85402" x="2298700" y="4159250"/>
          <p14:tracePt t="85419" x="1930400" y="4159250"/>
          <p14:tracePt t="85436" x="1695450" y="4159250"/>
          <p14:tracePt t="85452" x="1663700" y="4159250"/>
          <p14:tracePt t="85469" x="1657350" y="4159250"/>
          <p14:tracePt t="85517" x="1644650" y="4159250"/>
          <p14:tracePt t="85525" x="1638300" y="4159250"/>
          <p14:tracePt t="85544" x="1619250" y="4159250"/>
          <p14:tracePt t="85552" x="1612900" y="4159250"/>
          <p14:tracePt t="85569" x="1593850" y="4159250"/>
          <p14:tracePt t="85767" x="1581150" y="4159250"/>
          <p14:tracePt t="85774" x="1574800" y="4159250"/>
          <p14:tracePt t="85791" x="1555750" y="4159250"/>
          <p14:tracePt t="85808" x="1543050" y="4159250"/>
          <p14:tracePt t="85817" x="1536700" y="4159250"/>
          <p14:tracePt t="85834" x="1511300" y="4159250"/>
          <p14:tracePt t="85841" x="1492250" y="4159250"/>
          <p14:tracePt t="85858" x="1428750" y="4159250"/>
          <p14:tracePt t="85875" x="1352550" y="4159250"/>
          <p14:tracePt t="85891" x="1276350" y="4159250"/>
          <p14:tracePt t="85908" x="1219200" y="4159250"/>
          <p14:tracePt t="86357" x="1225550" y="4159250"/>
          <p14:tracePt t="86367" x="1238250" y="4159250"/>
          <p14:tracePt t="86373" x="1250950" y="4159250"/>
          <p14:tracePt t="86382" x="1276350" y="4159250"/>
          <p14:tracePt t="86398" x="1314450" y="4159250"/>
          <p14:tracePt t="86414" x="1371600" y="4146550"/>
          <p14:tracePt t="86431" x="1409700" y="4146550"/>
          <p14:tracePt t="86448" x="1435100" y="4146550"/>
          <p14:tracePt t="86464" x="1441450" y="4146550"/>
          <p14:tracePt t="86481" x="1447800" y="4146550"/>
          <p14:tracePt t="86498" x="1454150" y="4146550"/>
          <p14:tracePt t="86514" x="1466850" y="4140200"/>
          <p14:tracePt t="86531" x="1479550" y="4140200"/>
          <p14:tracePt t="86550" x="1543050" y="4133850"/>
          <p14:tracePt t="86565" x="1593850" y="4133850"/>
          <p14:tracePt t="86581" x="1663700" y="4133850"/>
          <p14:tracePt t="86598" x="1733550" y="4133850"/>
          <p14:tracePt t="86615" x="1835150" y="4133850"/>
          <p14:tracePt t="86631" x="1898650" y="4133850"/>
          <p14:tracePt t="86648" x="1924050" y="4133850"/>
          <p14:tracePt t="86665" x="1943100" y="4133850"/>
          <p14:tracePt t="86681" x="1962150" y="4133850"/>
          <p14:tracePt t="86698" x="1974850" y="4133850"/>
          <p14:tracePt t="86715" x="1993900" y="4127500"/>
          <p14:tracePt t="86731" x="2019300" y="4127500"/>
          <p14:tracePt t="86748" x="2057400" y="4114800"/>
          <p14:tracePt t="86765" x="2127250" y="4108450"/>
          <p14:tracePt t="86781" x="2184400" y="4108450"/>
          <p14:tracePt t="86798" x="2235200" y="4108450"/>
          <p14:tracePt t="86815" x="2279650" y="4108450"/>
          <p14:tracePt t="86831" x="2324100" y="4108450"/>
          <p14:tracePt t="86848" x="2336800" y="4108450"/>
          <p14:tracePt t="86865" x="2355850" y="4108450"/>
          <p14:tracePt t="86882" x="2362200" y="4108450"/>
          <p14:tracePt t="86898" x="2368550" y="4108450"/>
          <p14:tracePt t="86936" x="2374900" y="4108450"/>
          <p14:tracePt t="86952" x="2381250" y="4108450"/>
          <p14:tracePt t="86958" x="2387600" y="4108450"/>
          <p14:tracePt t="86970" x="2393950" y="4108450"/>
          <p14:tracePt t="86981" x="2406650" y="4108450"/>
          <p14:tracePt t="86998" x="2432050" y="4108450"/>
          <p14:tracePt t="87016" x="2451100" y="4108450"/>
          <p14:tracePt t="87032" x="2457450" y="4108450"/>
          <p14:tracePt t="87048" x="2470150" y="4108450"/>
          <p14:tracePt t="87065" x="2489200" y="4108450"/>
          <p14:tracePt t="87082" x="2520950" y="4108450"/>
          <p14:tracePt t="87098" x="2552700" y="4108450"/>
          <p14:tracePt t="87115" x="2578100" y="4108450"/>
          <p14:tracePt t="87132" x="2597150" y="4108450"/>
          <p14:tracePt t="87149" x="2622550" y="4108450"/>
          <p14:tracePt t="87165" x="2635250" y="4108450"/>
          <p14:tracePt t="87215" x="2647950" y="4108450"/>
          <p14:tracePt t="87257" x="2654300" y="4108450"/>
          <p14:tracePt t="87289" x="2660650" y="4108450"/>
          <p14:tracePt t="87306" x="2679700" y="4108450"/>
          <p14:tracePt t="87329" x="2698750" y="4108450"/>
          <p14:tracePt t="87343" x="2730500" y="4102100"/>
          <p14:tracePt t="87349" x="2762250" y="4102100"/>
          <p14:tracePt t="87365" x="2832100" y="4102100"/>
          <p14:tracePt t="87382" x="2901950" y="4102100"/>
          <p14:tracePt t="87398" x="3009900" y="4102100"/>
          <p14:tracePt t="87415" x="3130550" y="4102100"/>
          <p14:tracePt t="87432" x="3257550" y="4102100"/>
          <p14:tracePt t="87449" x="3384550" y="4102100"/>
          <p14:tracePt t="87465" x="3460750" y="4102100"/>
          <p14:tracePt t="87482" x="3498850" y="4102100"/>
          <p14:tracePt t="87498" x="3524250" y="4102100"/>
          <p14:tracePt t="87515" x="3549650" y="4102100"/>
          <p14:tracePt t="87534" x="3581400" y="4102100"/>
          <p14:tracePt t="87548" x="3606800" y="4102100"/>
          <p14:tracePt t="87582" x="3638550" y="4102100"/>
          <p14:tracePt t="87599" x="3676650" y="4108450"/>
          <p14:tracePt t="87615" x="3714750" y="4114800"/>
          <p14:tracePt t="87632" x="3771900" y="4114800"/>
          <p14:tracePt t="87649" x="3803650" y="4121150"/>
          <p14:tracePt t="87665" x="3835400" y="4127500"/>
          <p14:tracePt t="87682" x="3860800" y="4127500"/>
          <p14:tracePt t="87699" x="3867150" y="4127500"/>
          <p14:tracePt t="87716" x="3886200" y="4127500"/>
          <p14:tracePt t="87733" x="3911600" y="4127500"/>
          <p14:tracePt t="87749" x="4000500" y="4127500"/>
          <p14:tracePt t="87766" x="4076700" y="4127500"/>
          <p14:tracePt t="87782" x="4159250" y="4127500"/>
          <p14:tracePt t="87799" x="4229100" y="4127500"/>
          <p14:tracePt t="87815" x="4254500" y="4127500"/>
          <p14:tracePt t="87832" x="4267200" y="4127500"/>
          <p14:tracePt t="88127" x="4254500" y="4127500"/>
          <p14:tracePt t="88137" x="4216400" y="4127500"/>
          <p14:tracePt t="88142" x="4152900" y="4127500"/>
          <p14:tracePt t="88151" x="4089400" y="4127500"/>
          <p14:tracePt t="88167" x="3930650" y="4127500"/>
          <p14:tracePt t="88184" x="3790950" y="4127500"/>
          <p14:tracePt t="88201" x="3683000" y="4127500"/>
          <p14:tracePt t="88217" x="3619500" y="4127500"/>
          <p14:tracePt t="88234" x="3581400" y="4127500"/>
          <p14:tracePt t="88251" x="3556000" y="4127500"/>
          <p14:tracePt t="88267" x="3530600" y="4127500"/>
          <p14:tracePt t="88284" x="3479800" y="4140200"/>
          <p14:tracePt t="88301" x="3454400" y="4146550"/>
          <p14:tracePt t="88319" x="3384550" y="4152900"/>
          <p14:tracePt t="88329" x="3352800" y="4152900"/>
          <p14:tracePt t="88333" x="3308350" y="4152900"/>
          <p14:tracePt t="88351" x="3162300" y="4152900"/>
          <p14:tracePt t="88367" x="2990850" y="4152900"/>
          <p14:tracePt t="88384" x="2857500" y="4152900"/>
          <p14:tracePt t="88400" x="2749550" y="4152900"/>
          <p14:tracePt t="88417" x="2686050" y="4152900"/>
          <p14:tracePt t="88434" x="2667000" y="4152900"/>
          <p14:tracePt t="88491" x="2660650" y="4152900"/>
          <p14:tracePt t="88504" x="2654300" y="4152900"/>
          <p14:tracePt t="88510" x="2628900" y="4152900"/>
          <p14:tracePt t="88520" x="2609850" y="4152900"/>
          <p14:tracePt t="88534" x="2578100" y="4152900"/>
          <p14:tracePt t="88551" x="2546350" y="4152900"/>
          <p14:tracePt t="88567" x="2520950" y="4152900"/>
          <p14:tracePt t="88584" x="2495550" y="4152900"/>
          <p14:tracePt t="88601" x="2470150" y="4152900"/>
          <p14:tracePt t="88617" x="2432050" y="4152900"/>
          <p14:tracePt t="88634" x="2413000" y="4159250"/>
          <p14:tracePt t="88651" x="2406650" y="4159250"/>
          <p14:tracePt t="88735" x="2400300" y="4159250"/>
          <p14:tracePt t="88760" x="2393950" y="4159250"/>
          <p14:tracePt t="88823" x="2387600" y="4159250"/>
          <p14:tracePt t="88847" x="2381250" y="4159250"/>
          <p14:tracePt t="88857" x="2368550" y="4159250"/>
          <p14:tracePt t="88929" x="2362200" y="4165600"/>
          <p14:tracePt t="88939" x="2355850" y="4165600"/>
          <p14:tracePt t="88946" x="2343150" y="4165600"/>
          <p14:tracePt t="88954" x="2311400" y="4171950"/>
          <p14:tracePt t="88968" x="2235200" y="4171950"/>
          <p14:tracePt t="88984" x="2178050" y="4171950"/>
          <p14:tracePt t="89001" x="2146300" y="4171950"/>
          <p14:tracePt t="89018" x="2139950" y="4171950"/>
          <p14:tracePt t="90463" x="2146300" y="4171950"/>
          <p14:tracePt t="90471" x="2152650" y="4171950"/>
          <p14:tracePt t="90479" x="2165350" y="4171950"/>
          <p14:tracePt t="90488" x="2171700" y="4171950"/>
          <p14:tracePt t="90498" x="2178050" y="4171950"/>
          <p14:tracePt t="90515" x="2197100" y="4171950"/>
          <p14:tracePt t="90532" x="2216150" y="4171950"/>
          <p14:tracePt t="90549" x="2222500" y="4171950"/>
          <p14:tracePt t="90589" x="2235200" y="4171950"/>
          <p14:tracePt t="91489" x="2228850" y="4171950"/>
          <p14:tracePt t="91907" x="2235200" y="4171950"/>
          <p14:tracePt t="91913" x="2241550" y="4171950"/>
          <p14:tracePt t="91929" x="2260600" y="4171950"/>
          <p14:tracePt t="91938" x="2266950" y="4171950"/>
          <p14:tracePt t="91947" x="2273300" y="4171950"/>
          <p14:tracePt t="91964" x="2298700" y="4171950"/>
          <p14:tracePt t="91983" x="2336800" y="4171950"/>
          <p14:tracePt t="91997" x="2381250" y="4171950"/>
          <p14:tracePt t="92016" x="2425700" y="4171950"/>
          <p14:tracePt t="92031" x="2495550" y="4171950"/>
          <p14:tracePt t="92048" x="2546350" y="4171950"/>
          <p14:tracePt t="92064" x="2584450" y="4171950"/>
          <p14:tracePt t="92081" x="2616200" y="4171950"/>
          <p14:tracePt t="92098" x="2635250" y="4171950"/>
          <p14:tracePt t="92114" x="2654300" y="4171950"/>
          <p14:tracePt t="92131" x="2673350" y="4171950"/>
          <p14:tracePt t="92148" x="2698750" y="4171950"/>
          <p14:tracePt t="92164" x="2717800" y="4171950"/>
          <p14:tracePt t="92181" x="2743200" y="4171950"/>
          <p14:tracePt t="92198" x="2762250" y="4171950"/>
          <p14:tracePt t="92214" x="2781300" y="4171950"/>
          <p14:tracePt t="92231" x="2813050" y="4171950"/>
          <p14:tracePt t="92248" x="2844800" y="4171950"/>
          <p14:tracePt t="92264" x="2876550" y="4171950"/>
          <p14:tracePt t="92281" x="2921000" y="4171950"/>
          <p14:tracePt t="92298" x="2984500" y="4171950"/>
          <p14:tracePt t="92314" x="3060700" y="4171950"/>
          <p14:tracePt t="92321" x="3105150" y="4171950"/>
          <p14:tracePt t="92331" x="3149600" y="4171950"/>
          <p14:tracePt t="92348" x="3244850" y="4171950"/>
          <p14:tracePt t="92365" x="3270250" y="4171950"/>
          <p14:tracePt t="92381" x="3295650" y="4171950"/>
          <p14:tracePt t="92398" x="3321050" y="4171950"/>
          <p14:tracePt t="92414" x="3352800" y="4171950"/>
          <p14:tracePt t="92431" x="3416300" y="4171950"/>
          <p14:tracePt t="92448" x="3467100" y="4171950"/>
          <p14:tracePt t="92464" x="3498850" y="4171950"/>
          <p14:tracePt t="92481" x="3517900" y="4171950"/>
          <p14:tracePt t="92498" x="3543300" y="4171950"/>
          <p14:tracePt t="92514" x="3562350" y="4178300"/>
          <p14:tracePt t="92531" x="3575050" y="4178300"/>
          <p14:tracePt t="92548" x="3594100" y="4178300"/>
          <p14:tracePt t="92565" x="3606800" y="4178300"/>
          <p14:tracePt t="92581" x="3638550" y="4178300"/>
          <p14:tracePt t="92598" x="3663950" y="4178300"/>
          <p14:tracePt t="92615" x="3683000" y="4178300"/>
          <p14:tracePt t="92631" x="3702050" y="4178300"/>
          <p14:tracePt t="92648" x="3721100" y="4178300"/>
          <p14:tracePt t="92665" x="3733800" y="4178300"/>
          <p14:tracePt t="92682" x="3765550" y="4178300"/>
          <p14:tracePt t="92698" x="3810000" y="4178300"/>
          <p14:tracePt t="92715" x="3867150" y="4178300"/>
          <p14:tracePt t="92732" x="3924300" y="4178300"/>
          <p14:tracePt t="92748" x="3975100" y="4178300"/>
          <p14:tracePt t="92765" x="4044950" y="4178300"/>
          <p14:tracePt t="92781" x="4102100" y="4178300"/>
          <p14:tracePt t="92799" x="4152900" y="4178300"/>
          <p14:tracePt t="92815" x="4184650" y="4178300"/>
          <p14:tracePt t="92820" x="4216400" y="4178300"/>
          <p14:tracePt t="92832" x="4298950" y="4159250"/>
          <p14:tracePt t="92848" x="4394200" y="4127500"/>
          <p14:tracePt t="92865" x="4489450" y="4095750"/>
          <p14:tracePt t="92882" x="4559300" y="4057650"/>
          <p14:tracePt t="92899" x="4610100" y="4038600"/>
          <p14:tracePt t="92915" x="4648200" y="4019550"/>
          <p14:tracePt t="92932" x="4673600" y="4006850"/>
          <p14:tracePt t="92948" x="4686300" y="4000500"/>
          <p14:tracePt t="92965" x="4692650" y="3994150"/>
          <p14:tracePt t="92982" x="4699000" y="3987800"/>
          <p14:tracePt t="92998" x="4699000" y="3981450"/>
          <p14:tracePt t="93016" x="4730750" y="3949700"/>
          <p14:tracePt t="93032" x="4749800" y="3917950"/>
          <p14:tracePt t="93049" x="4768850" y="3892550"/>
          <p14:tracePt t="93065" x="4787900" y="3860800"/>
          <p14:tracePt t="93082" x="4806950" y="3816350"/>
          <p14:tracePt t="93098" x="4813300" y="3790950"/>
          <p14:tracePt t="93115" x="4813300" y="3771900"/>
          <p14:tracePt t="93132" x="4813300" y="3765550"/>
          <p14:tracePt t="93148" x="4806950" y="3740150"/>
          <p14:tracePt t="93165" x="4781550" y="3733800"/>
          <p14:tracePt t="93182" x="4730750" y="3714750"/>
          <p14:tracePt t="93200" x="4699000" y="3708400"/>
          <p14:tracePt t="93215" x="4635500" y="3695700"/>
          <p14:tracePt t="93232" x="4565650" y="3683000"/>
          <p14:tracePt t="93248" x="4495800" y="3676650"/>
          <p14:tracePt t="93265" x="4413250" y="3676650"/>
          <p14:tracePt t="93282" x="4324350" y="3676650"/>
          <p14:tracePt t="93299" x="4184650" y="3657600"/>
          <p14:tracePt t="93316" x="4038600" y="3632200"/>
          <p14:tracePt t="93325" x="3968750" y="3632200"/>
          <p14:tracePt t="93332" x="3917950" y="3632200"/>
          <p14:tracePt t="93348" x="3790950" y="3625850"/>
          <p14:tracePt t="93365" x="3587750" y="3619500"/>
          <p14:tracePt t="93382" x="3352800" y="3587750"/>
          <p14:tracePt t="93399" x="3130550" y="3587750"/>
          <p14:tracePt t="93417" x="2825750" y="3587750"/>
          <p14:tracePt t="93432" x="2616200" y="3587750"/>
          <p14:tracePt t="93448" x="2406650" y="3587750"/>
          <p14:tracePt t="93465" x="2260600" y="3587750"/>
          <p14:tracePt t="93482" x="2108200" y="3587750"/>
          <p14:tracePt t="93499" x="2025650" y="3587750"/>
          <p14:tracePt t="93516" x="1917700" y="3587750"/>
          <p14:tracePt t="93532" x="1809750" y="3587750"/>
          <p14:tracePt t="93549" x="1701800" y="3587750"/>
          <p14:tracePt t="93566" x="1606550" y="3587750"/>
          <p14:tracePt t="93582" x="1555750" y="3587750"/>
          <p14:tracePt t="93599" x="1517650" y="3587750"/>
          <p14:tracePt t="93616" x="1492250" y="3587750"/>
          <p14:tracePt t="93632" x="1479550" y="3594100"/>
          <p14:tracePt t="93649" x="1473200" y="3600450"/>
          <p14:tracePt t="93666" x="1466850" y="3619500"/>
          <p14:tracePt t="93682" x="1460500" y="3644900"/>
          <p14:tracePt t="93699" x="1460500" y="3676650"/>
          <p14:tracePt t="93716" x="1460500" y="3702050"/>
          <p14:tracePt t="93732" x="1460500" y="3727450"/>
          <p14:tracePt t="93749" x="1460500" y="3746500"/>
          <p14:tracePt t="93765" x="1479550" y="3778250"/>
          <p14:tracePt t="93782" x="1543050" y="3829050"/>
          <p14:tracePt t="93799" x="1638300" y="3867150"/>
          <p14:tracePt t="93816" x="1746250" y="3917950"/>
          <p14:tracePt t="93821" x="1797050" y="3937000"/>
          <p14:tracePt t="93832" x="1885950" y="3975100"/>
          <p14:tracePt t="93849" x="1962150" y="4013200"/>
          <p14:tracePt t="93866" x="2025650" y="4032250"/>
          <p14:tracePt t="93882" x="2082800" y="4051300"/>
          <p14:tracePt t="93899" x="2133600" y="4057650"/>
          <p14:tracePt t="93916" x="2165350" y="4076700"/>
          <p14:tracePt t="93933" x="2190750" y="4076700"/>
          <p14:tracePt t="93949" x="2222500" y="4076700"/>
          <p14:tracePt t="93966" x="2247900" y="4083050"/>
          <p14:tracePt t="93982" x="2279650" y="4089400"/>
          <p14:tracePt t="94001" x="2374900" y="4108450"/>
          <p14:tracePt t="94017" x="2438400" y="4114800"/>
          <p14:tracePt t="94033" x="2476500" y="4114800"/>
          <p14:tracePt t="94049" x="2495550" y="4121150"/>
          <p14:tracePt t="94235" x="2501900" y="4121150"/>
          <p14:tracePt t="94265" x="2508250" y="4121150"/>
          <p14:tracePt t="94355" x="2514600" y="4121150"/>
          <p14:tracePt t="94371" x="2520950" y="4121150"/>
          <p14:tracePt t="94379" x="2527300" y="4121150"/>
          <p14:tracePt t="94388" x="2533650" y="4121150"/>
          <p14:tracePt t="94405" x="2546350" y="4121150"/>
          <p14:tracePt t="94422" x="2565400" y="4121150"/>
          <p14:tracePt t="94455" x="2584450" y="4121150"/>
          <p14:tracePt t="94472" x="2616200" y="4121150"/>
          <p14:tracePt t="94488" x="2647950" y="4121150"/>
          <p14:tracePt t="94505" x="2698750" y="4121150"/>
          <p14:tracePt t="94522" x="2774950" y="4121150"/>
          <p14:tracePt t="94538" x="2921000" y="4121150"/>
          <p14:tracePt t="94555" x="3105150" y="4121150"/>
          <p14:tracePt t="94572" x="3289300" y="4121150"/>
          <p14:tracePt t="94588" x="3448050" y="4121150"/>
          <p14:tracePt t="94605" x="3511550" y="4121150"/>
          <p14:tracePt t="94622" x="3606800" y="4121150"/>
          <p14:tracePt t="94639" x="3625850" y="4121150"/>
          <p14:tracePt t="94655" x="3644900" y="4121150"/>
          <p14:tracePt t="94673" x="3670300" y="4121150"/>
          <p14:tracePt t="94689" x="3695700" y="4114800"/>
          <p14:tracePt t="94705" x="3721100" y="4108450"/>
          <p14:tracePt t="94722" x="3740150" y="4108450"/>
          <p14:tracePt t="94739" x="3771900" y="4095750"/>
          <p14:tracePt t="94755" x="3797300" y="4095750"/>
          <p14:tracePt t="94772" x="3816350" y="4083050"/>
          <p14:tracePt t="94788" x="3829050" y="4083050"/>
          <p14:tracePt t="94806" x="3848100" y="4083050"/>
          <p14:tracePt t="94822" x="3867150" y="4076700"/>
          <p14:tracePt t="94839" x="3873500" y="4076700"/>
          <p14:tracePt t="94855" x="3879850" y="4076700"/>
          <p14:tracePt t="94873" x="3898900" y="4076700"/>
          <p14:tracePt t="94889" x="3949700" y="4070350"/>
          <p14:tracePt t="94905" x="3994150" y="4064000"/>
          <p14:tracePt t="94922" x="4044950" y="4051300"/>
          <p14:tracePt t="94939" x="4089400" y="4051300"/>
          <p14:tracePt t="94956" x="4152900" y="4044950"/>
          <p14:tracePt t="94972" x="4210050" y="4038600"/>
          <p14:tracePt t="94989" x="4267200" y="4038600"/>
          <p14:tracePt t="95006" x="4318000" y="4038600"/>
          <p14:tracePt t="95022" x="4349750" y="4038600"/>
          <p14:tracePt t="95039" x="4368800" y="4032250"/>
          <p14:tracePt t="95056" x="4381500" y="4025900"/>
          <p14:tracePt t="95072" x="4400550" y="4019550"/>
          <p14:tracePt t="95089" x="4413250" y="4013200"/>
          <p14:tracePt t="95107" x="4438650" y="4013200"/>
          <p14:tracePt t="95122" x="4457700" y="4006850"/>
          <p14:tracePt t="95139" x="4464050" y="4000500"/>
          <p14:tracePt t="95155" x="4483100" y="3987800"/>
          <p14:tracePt t="95189" x="4489450" y="3987800"/>
          <p14:tracePt t="95211" x="4489450" y="3981450"/>
          <p14:tracePt t="95233" x="4489450" y="3975100"/>
          <p14:tracePt t="95267" x="4489450" y="3968750"/>
          <p14:tracePt t="95275" x="4495800" y="3962400"/>
          <p14:tracePt t="95281" x="4508500" y="3956050"/>
          <p14:tracePt t="95306" x="4508500" y="3949700"/>
          <p14:tracePt t="95321" x="4508500" y="3943350"/>
          <p14:tracePt t="95346" x="4508500" y="3937000"/>
          <p14:tracePt t="95362" x="4508500" y="3930650"/>
          <p14:tracePt t="95380" x="4508500" y="3924300"/>
          <p14:tracePt t="95396" x="4508500" y="3917950"/>
          <p14:tracePt t="95401" x="4502150" y="3911600"/>
          <p14:tracePt t="95411" x="4502150" y="3905250"/>
          <p14:tracePt t="95423" x="4489450" y="3898900"/>
          <p14:tracePt t="95439" x="4445000" y="3892550"/>
          <p14:tracePt t="95457" x="4356100" y="3867150"/>
          <p14:tracePt t="95472" x="4267200" y="3835400"/>
          <p14:tracePt t="95489" x="4146550" y="3816350"/>
          <p14:tracePt t="95506" x="4044950" y="3803650"/>
          <p14:tracePt t="95522" x="3968750" y="3790950"/>
          <p14:tracePt t="95539" x="3898900" y="3784600"/>
          <p14:tracePt t="95556" x="3778250" y="3759200"/>
          <p14:tracePt t="95572" x="3606800" y="3740150"/>
          <p14:tracePt t="95589" x="3429000" y="3714750"/>
          <p14:tracePt t="95606" x="3225800" y="3702050"/>
          <p14:tracePt t="95622" x="3048000" y="3670300"/>
          <p14:tracePt t="95639" x="2876550" y="3651250"/>
          <p14:tracePt t="95656" x="2743200" y="3625850"/>
          <p14:tracePt t="95673" x="2603500" y="3613150"/>
          <p14:tracePt t="95690" x="2501900" y="3600450"/>
          <p14:tracePt t="95706" x="2419350" y="3600450"/>
          <p14:tracePt t="95723" x="2362200" y="3600450"/>
          <p14:tracePt t="95739" x="2324100" y="3600450"/>
          <p14:tracePt t="95756" x="2305050" y="3600450"/>
          <p14:tracePt t="95773" x="2286000" y="3606800"/>
          <p14:tracePt t="95790" x="2266950" y="3619500"/>
          <p14:tracePt t="95806" x="2254250" y="3625850"/>
          <p14:tracePt t="95823" x="2247900" y="3632200"/>
          <p14:tracePt t="95832" x="2228850" y="3644900"/>
          <p14:tracePt t="95839" x="2228850" y="3651250"/>
          <p14:tracePt t="95856" x="2197100" y="3670300"/>
          <p14:tracePt t="95873" x="2159000" y="3721100"/>
          <p14:tracePt t="95890" x="2146300" y="3765550"/>
          <p14:tracePt t="95906" x="2146300" y="3790950"/>
          <p14:tracePt t="95923" x="2146300" y="3822700"/>
          <p14:tracePt t="95940" x="2146300" y="3854450"/>
          <p14:tracePt t="95956" x="2146300" y="3867150"/>
          <p14:tracePt t="95973" x="2152650" y="3892550"/>
          <p14:tracePt t="95989" x="2171700" y="3917950"/>
          <p14:tracePt t="96006" x="2178050" y="3930650"/>
          <p14:tracePt t="96023" x="2190750" y="3949700"/>
          <p14:tracePt t="96040" x="2197100" y="3962400"/>
          <p14:tracePt t="96096" x="2203450" y="3968750"/>
          <p14:tracePt t="96106" x="2209800" y="3968750"/>
          <p14:tracePt t="96114" x="2209800" y="3975100"/>
          <p14:tracePt t="96123" x="2216150" y="3981450"/>
          <p14:tracePt t="96140" x="2222500" y="3987800"/>
          <p14:tracePt t="96157" x="2241550" y="4000500"/>
          <p14:tracePt t="96173" x="2247900" y="4006850"/>
          <p14:tracePt t="96190" x="2273300" y="4019550"/>
          <p14:tracePt t="96206" x="2298700" y="4044950"/>
          <p14:tracePt t="96223" x="2324100" y="4076700"/>
          <p14:tracePt t="96240" x="2330450" y="4083050"/>
          <p14:tracePt t="96257" x="2343150" y="4095750"/>
          <p14:tracePt t="96290" x="2349500" y="4095750"/>
          <p14:tracePt t="96573" x="2362200" y="4102100"/>
          <p14:tracePt t="96579" x="2368550" y="4108450"/>
          <p14:tracePt t="96587" x="2387600" y="4114800"/>
          <p14:tracePt t="96597" x="2400300" y="4127500"/>
          <p14:tracePt t="96614" x="2432050" y="4140200"/>
          <p14:tracePt t="96630" x="2457450" y="4152900"/>
          <p14:tracePt t="96647" x="2470150" y="4159250"/>
          <p14:tracePt t="96664" x="2476500" y="4159250"/>
          <p14:tracePt t="97692" x="2546350" y="4159250"/>
          <p14:tracePt t="97700" x="2673350" y="4159250"/>
          <p14:tracePt t="97707" x="2806700" y="4159250"/>
          <p14:tracePt t="97719" x="2908300" y="4159250"/>
          <p14:tracePt t="97733" x="3028950" y="4191000"/>
          <p14:tracePt t="97749" x="3041650" y="4191000"/>
          <p14:tracePt t="98501" x="3060700" y="4191000"/>
          <p14:tracePt t="98510" x="3117850" y="4191000"/>
          <p14:tracePt t="98515" x="3213100" y="4178300"/>
          <p14:tracePt t="98526" x="3365500" y="4146550"/>
          <p14:tracePt t="98543" x="3778250" y="4089400"/>
          <p14:tracePt t="98559" x="4121150" y="4057650"/>
          <p14:tracePt t="98576" x="4425950" y="4013200"/>
          <p14:tracePt t="98593" x="4679950" y="3981450"/>
          <p14:tracePt t="98613" x="4940300" y="3981450"/>
          <p14:tracePt t="98627" x="5264150" y="3981450"/>
          <p14:tracePt t="98643" x="5499100" y="3956050"/>
          <p14:tracePt t="98659" x="5784850" y="3898900"/>
          <p14:tracePt t="98676" x="5994400" y="3829050"/>
          <p14:tracePt t="98693" x="6108700" y="3778250"/>
          <p14:tracePt t="98709" x="6146800" y="3746500"/>
          <p14:tracePt t="98726" x="6165850" y="3733800"/>
          <p14:tracePt t="98743" x="6165850" y="3727450"/>
          <p14:tracePt t="98759" x="6172200" y="3727450"/>
          <p14:tracePt t="98793" x="6191250" y="3721100"/>
          <p14:tracePt t="98810" x="6248400" y="3708400"/>
          <p14:tracePt t="98826" x="6330950" y="3708400"/>
          <p14:tracePt t="98843" x="6369050" y="3708400"/>
          <p14:tracePt t="98859" x="6375400" y="3702050"/>
          <p14:tracePt t="98876" x="6381750" y="3702050"/>
          <p14:tracePt t="98893" x="6394450" y="3695700"/>
          <p14:tracePt t="98909" x="6419850" y="3670300"/>
          <p14:tracePt t="98927" x="6457950" y="3625850"/>
          <p14:tracePt t="98943" x="6483350" y="3587750"/>
          <p14:tracePt t="98959" x="6483350" y="3575050"/>
          <p14:tracePt t="99629" x="6483350" y="3568700"/>
          <p14:tracePt t="102263" x="6477000" y="3581400"/>
          <p14:tracePt t="102270" x="6438900" y="3600450"/>
          <p14:tracePt t="102280" x="6419850" y="3606800"/>
          <p14:tracePt t="102294" x="6407150" y="3619500"/>
          <p14:tracePt t="102306" x="6400800" y="3619500"/>
          <p14:tracePt t="102376" x="6388100" y="3619500"/>
          <p14:tracePt t="102382" x="6375400" y="3619500"/>
          <p14:tracePt t="102391" x="6362700" y="3625850"/>
          <p14:tracePt t="102406" x="6273800" y="3632200"/>
          <p14:tracePt t="102422" x="6172200" y="3657600"/>
          <p14:tracePt t="102439" x="6013450" y="3676650"/>
          <p14:tracePt t="102456" x="5854700" y="3702050"/>
          <p14:tracePt t="102472" x="5721350" y="3714750"/>
          <p14:tracePt t="102489" x="5594350" y="3746500"/>
          <p14:tracePt t="102506" x="5473700" y="3771900"/>
          <p14:tracePt t="102522" x="5327650" y="3797300"/>
          <p14:tracePt t="102539" x="5226050" y="3835400"/>
          <p14:tracePt t="102556" x="5124450" y="3892550"/>
          <p14:tracePt t="102572" x="5016500" y="3937000"/>
          <p14:tracePt t="102589" x="4984750" y="3949700"/>
          <p14:tracePt t="102606" x="4978400" y="3949700"/>
          <p14:tracePt t="102622" x="4972050" y="3956050"/>
          <p14:tracePt t="102639" x="4959350" y="3956050"/>
          <p14:tracePt t="102659" x="4933950" y="3962400"/>
          <p14:tracePt t="102673" x="4876800" y="3975100"/>
          <p14:tracePt t="102689" x="4826000" y="3994150"/>
          <p14:tracePt t="102706" x="4787900" y="4000500"/>
          <p14:tracePt t="102723" x="4768850" y="4000500"/>
          <p14:tracePt t="102739" x="4730750" y="4006850"/>
          <p14:tracePt t="102756" x="4654550" y="4025900"/>
          <p14:tracePt t="102773" x="4629150" y="4032250"/>
          <p14:tracePt t="102789" x="4610100" y="4038600"/>
          <p14:tracePt t="102806" x="4603750" y="4038600"/>
          <p14:tracePt t="102839" x="4597400" y="4044950"/>
          <p14:tracePt t="102856" x="4578350" y="4051300"/>
          <p14:tracePt t="102873" x="4546600" y="4057650"/>
          <p14:tracePt t="102889" x="4495800" y="4083050"/>
          <p14:tracePt t="102906" x="4464050" y="4089400"/>
          <p14:tracePt t="102923" x="4438650" y="4102100"/>
          <p14:tracePt t="102976" x="4432300" y="4102100"/>
          <p14:tracePt t="102984" x="4425950" y="4102100"/>
          <p14:tracePt t="102989" x="4406900" y="4102100"/>
          <p14:tracePt t="103006" x="4375150" y="4102100"/>
          <p14:tracePt t="103023" x="4349750" y="4102100"/>
          <p14:tracePt t="103039" x="4330700" y="4102100"/>
          <p14:tracePt t="105641" x="4305300" y="4102100"/>
          <p14:tracePt t="105649" x="4279900" y="4108450"/>
          <p14:tracePt t="105657" x="4248150" y="4114800"/>
          <p14:tracePt t="105666" x="4203700" y="4127500"/>
          <p14:tracePt t="105683" x="4140200" y="4140200"/>
          <p14:tracePt t="105700" x="4102100" y="4140200"/>
          <p14:tracePt t="105717" x="4044950" y="4140200"/>
          <p14:tracePt t="105733" x="3962400" y="4140200"/>
          <p14:tracePt t="105750" x="3822700" y="4140200"/>
          <p14:tracePt t="105767" x="3797300" y="4140200"/>
          <p14:tracePt t="105783" x="3784600" y="4140200"/>
          <p14:tracePt t="105817" x="3765550" y="4140200"/>
          <p14:tracePt t="105833" x="3740150" y="4140200"/>
          <p14:tracePt t="105840" x="3721100" y="4140200"/>
          <p14:tracePt t="105850" x="3702050" y="4140200"/>
          <p14:tracePt t="105867" x="3625850" y="4140200"/>
          <p14:tracePt t="105883" x="3530600" y="4152900"/>
          <p14:tracePt t="105900" x="3429000" y="4159250"/>
          <p14:tracePt t="105917" x="3333750" y="4178300"/>
          <p14:tracePt t="105934" x="3162300" y="4184650"/>
          <p14:tracePt t="105950" x="3041650" y="4184650"/>
          <p14:tracePt t="105967" x="2927350" y="4184650"/>
          <p14:tracePt t="105983" x="2870200" y="4184650"/>
          <p14:tracePt t="106000" x="2832100" y="4184650"/>
          <p14:tracePt t="106017" x="2819400" y="4184650"/>
          <p14:tracePt t="106065" x="2813050" y="4184650"/>
          <p14:tracePt t="106081" x="2794000" y="4184650"/>
          <p14:tracePt t="106091" x="2787650" y="4184650"/>
          <p14:tracePt t="106100" x="2774950" y="4191000"/>
          <p14:tracePt t="106117" x="2743200" y="4191000"/>
          <p14:tracePt t="106134" x="2711450" y="4197350"/>
          <p14:tracePt t="106150" x="2667000" y="4203700"/>
          <p14:tracePt t="106167" x="2647950" y="4203700"/>
          <p14:tracePt t="106184" x="2641600" y="4203700"/>
          <p14:tracePt t="106200" x="2635250" y="4203700"/>
          <p14:tracePt t="106217" x="2622550" y="4203700"/>
          <p14:tracePt t="106234" x="2603500" y="4203700"/>
          <p14:tracePt t="106250" x="2597150" y="4203700"/>
          <p14:tracePt t="106267" x="2584450" y="4203700"/>
          <p14:tracePt t="106284" x="2571750" y="4203700"/>
          <p14:tracePt t="106301" x="2533650" y="4203700"/>
          <p14:tracePt t="106318" x="2457450" y="4203700"/>
          <p14:tracePt t="106324" x="2425700" y="4203700"/>
          <p14:tracePt t="106334" x="2368550" y="4203700"/>
          <p14:tracePt t="106350" x="2336800" y="4203700"/>
          <p14:tracePt t="106367" x="2311400" y="4203700"/>
          <p14:tracePt t="106384" x="2311400" y="4210050"/>
          <p14:tracePt t="106690" x="2317750" y="4216400"/>
          <p14:tracePt t="106871" x="2311400" y="4216400"/>
          <p14:tracePt t="106938" x="2305050" y="4216400"/>
          <p14:tracePt t="106952" x="2298700" y="4216400"/>
          <p14:tracePt t="106959" x="2292350" y="4216400"/>
          <p14:tracePt t="106967" x="2286000" y="4216400"/>
          <p14:tracePt t="106979" x="2279650" y="4216400"/>
          <p14:tracePt t="107247" x="2266950" y="4216400"/>
          <p14:tracePt t="107263" x="2260600" y="4216400"/>
          <p14:tracePt t="107287" x="2254250" y="4216400"/>
          <p14:tracePt t="107770" x="2241550" y="4216400"/>
          <p14:tracePt t="107786" x="2228850" y="4216400"/>
          <p14:tracePt t="107792" x="2216150" y="4210050"/>
          <p14:tracePt t="108194" x="2209800" y="4210050"/>
          <p14:tracePt t="108200" x="2203450" y="4210050"/>
          <p14:tracePt t="108215" x="2197100" y="4210050"/>
          <p14:tracePt t="108225" x="2190750" y="4210050"/>
          <p14:tracePt t="108235" x="2184400" y="4210050"/>
          <p14:tracePt t="108252" x="2184400" y="4203700"/>
          <p14:tracePt t="108362" x="2178050" y="4203700"/>
          <p14:tracePt t="108376" x="2178050" y="4197350"/>
          <p14:tracePt t="108392" x="2190750" y="4184650"/>
          <p14:tracePt t="108400" x="2216150" y="4184650"/>
          <p14:tracePt t="108408" x="2222500" y="4184650"/>
          <p14:tracePt t="108419" x="2254250" y="4184650"/>
          <p14:tracePt t="108435" x="2362200" y="4184650"/>
          <p14:tracePt t="108452" x="2520950" y="4184650"/>
          <p14:tracePt t="108468" x="2692400" y="4184650"/>
          <p14:tracePt t="108485" x="2857500" y="4184650"/>
          <p14:tracePt t="108503" x="3016250" y="4184650"/>
          <p14:tracePt t="108519" x="3054350" y="4184650"/>
          <p14:tracePt t="108535" x="3086100" y="4184650"/>
          <p14:tracePt t="108592" x="3092450" y="4184650"/>
          <p14:tracePt t="108611" x="3098800" y="4184650"/>
          <p14:tracePt t="108629" x="3105150" y="4184650"/>
          <p14:tracePt t="108634" x="3117850" y="4184650"/>
          <p14:tracePt t="108641" x="3124200" y="4184650"/>
          <p14:tracePt t="108658" x="3130550" y="4184650"/>
          <p14:tracePt t="108669" x="3143250" y="4184650"/>
          <p14:tracePt t="108692" x="3149600" y="4184650"/>
          <p14:tracePt t="108707" x="3155950" y="4184650"/>
          <p14:tracePt t="108723" x="3162300" y="4184650"/>
          <p14:tracePt t="108736" x="3175000" y="4184650"/>
          <p14:tracePt t="108752" x="3194050" y="4184650"/>
          <p14:tracePt t="108769" x="3219450" y="4184650"/>
          <p14:tracePt t="108787" x="3257550" y="4184650"/>
          <p14:tracePt t="108802" x="3314700" y="4184650"/>
          <p14:tracePt t="108819" x="3409950" y="4184650"/>
          <p14:tracePt t="108836" x="3486150" y="4184650"/>
          <p14:tracePt t="108840" x="3536950" y="4184650"/>
          <p14:tracePt t="108852" x="3568700" y="4184650"/>
          <p14:tracePt t="108869" x="3657600" y="4184650"/>
          <p14:tracePt t="108886" x="3721100" y="4184650"/>
          <p14:tracePt t="108903" x="3784600" y="4184650"/>
          <p14:tracePt t="108919" x="3810000" y="4184650"/>
          <p14:tracePt t="108935" x="3822700" y="4184650"/>
          <p14:tracePt t="108952" x="3848100" y="4184650"/>
          <p14:tracePt t="108969" x="3867150" y="4184650"/>
          <p14:tracePt t="108986" x="3898900" y="4178300"/>
          <p14:tracePt t="109002" x="3924300" y="4171950"/>
          <p14:tracePt t="109019" x="3949700" y="4171950"/>
          <p14:tracePt t="109036" x="3968750" y="4171950"/>
          <p14:tracePt t="109053" x="3987800" y="4171950"/>
          <p14:tracePt t="109069" x="4019550" y="4171950"/>
          <p14:tracePt t="109086" x="4032250" y="4171950"/>
          <p14:tracePt t="109104" x="4070350" y="4171950"/>
          <p14:tracePt t="109119" x="4095750" y="4171950"/>
          <p14:tracePt t="109136" x="4108450" y="4159250"/>
          <p14:tracePt t="109152" x="4133850" y="4159250"/>
          <p14:tracePt t="109169" x="4152900" y="4159250"/>
          <p14:tracePt t="109186" x="4191000" y="4159250"/>
          <p14:tracePt t="109202" x="4210050" y="4159250"/>
          <p14:tracePt t="109219" x="4229100" y="4159250"/>
          <p14:tracePt t="109236" x="4241800" y="4159250"/>
          <p14:tracePt t="109347" x="4248150" y="4159250"/>
          <p14:tracePt t="109372" x="4254500" y="4159250"/>
          <p14:tracePt t="109403" x="4260850" y="4159250"/>
          <p14:tracePt t="109443" x="4273550" y="4159250"/>
          <p14:tracePt t="109459" x="4279900" y="4159250"/>
          <p14:tracePt t="109464" x="4286250" y="4159250"/>
          <p14:tracePt t="109480" x="4298950" y="4159250"/>
          <p14:tracePt t="109507" x="4305300" y="4159250"/>
          <p14:tracePt t="110097" x="4318000" y="4152900"/>
          <p14:tracePt t="110386" x="4324350" y="4152900"/>
          <p14:tracePt t="110393" x="4337050" y="4152900"/>
          <p14:tracePt t="110400" x="4343400" y="4152900"/>
          <p14:tracePt t="110410" x="4356100" y="4152900"/>
          <p14:tracePt t="110426" x="4375150" y="4146550"/>
          <p14:tracePt t="110442" x="4400550" y="4146550"/>
          <p14:tracePt t="110459" x="4413250" y="4133850"/>
          <p14:tracePt t="110475" x="4425950" y="4133850"/>
          <p14:tracePt t="111109" x="4406900" y="4133850"/>
          <p14:tracePt t="111115" x="4400550" y="4140200"/>
          <p14:tracePt t="111124" x="4381500" y="4146550"/>
          <p14:tracePt t="111133" x="4362450" y="4159250"/>
          <p14:tracePt t="111150" x="4349750" y="4165600"/>
          <p14:tracePt t="112506" x="4375150" y="4165600"/>
          <p14:tracePt t="112513" x="4400550" y="4165600"/>
          <p14:tracePt t="112524" x="4406900" y="4165600"/>
          <p14:tracePt t="112546" x="4413250" y="4165600"/>
          <p14:tracePt t="112563" x="4432300" y="4159250"/>
          <p14:tracePt t="112580" x="4451350" y="4159250"/>
          <p14:tracePt t="112596" x="4464050" y="4159250"/>
          <p14:tracePt t="112613" x="4476750" y="4159250"/>
          <p14:tracePt t="112630" x="4483100" y="4159250"/>
          <p14:tracePt t="112646" x="4508500" y="4165600"/>
          <p14:tracePt t="112663" x="4508500" y="4178300"/>
          <p14:tracePt t="112679" x="4508500" y="4184650"/>
          <p14:tracePt t="112746" x="4508500" y="4191000"/>
          <p14:tracePt t="114742" x="4508500" y="4197350"/>
          <p14:tracePt t="114758" x="4502150" y="4203700"/>
          <p14:tracePt t="114795" x="4489450" y="4203700"/>
          <p14:tracePt t="114827" x="4476750" y="4203700"/>
          <p14:tracePt t="114836" x="4464050" y="4203700"/>
          <p14:tracePt t="114843" x="4451350" y="4203700"/>
          <p14:tracePt t="114852" x="4425950" y="4203700"/>
          <p14:tracePt t="114867" x="4381500" y="4203700"/>
          <p14:tracePt t="114884" x="4292600" y="4203700"/>
          <p14:tracePt t="114900" x="4114800" y="4203700"/>
          <p14:tracePt t="114917" x="3714750" y="4235450"/>
          <p14:tracePt t="114934" x="3054350" y="4279900"/>
          <p14:tracePt t="114951" x="2533650" y="4292600"/>
          <p14:tracePt t="114968" x="2139950" y="4349750"/>
          <p14:tracePt t="114984" x="1962150" y="4375150"/>
          <p14:tracePt t="115002" x="1847850" y="4400550"/>
          <p14:tracePt t="115018" x="1822450" y="4413250"/>
          <p14:tracePt t="115054" x="1816100" y="4413250"/>
          <p14:tracePt t="115068" x="1803400" y="4425950"/>
          <p14:tracePt t="115084" x="1765300" y="4445000"/>
          <p14:tracePt t="115101" x="1714500" y="4470400"/>
          <p14:tracePt t="115117" x="1657350" y="4489450"/>
          <p14:tracePt t="115134" x="1600200" y="4521200"/>
          <p14:tracePt t="115151" x="1524000" y="4578350"/>
          <p14:tracePt t="115168" x="1460500" y="4610100"/>
          <p14:tracePt t="115184" x="1422400" y="4641850"/>
          <p14:tracePt t="115201" x="1397000" y="4648200"/>
          <p14:tracePt t="115218" x="1384300" y="4654550"/>
          <p14:tracePt t="115276" x="1377950" y="4660900"/>
          <p14:tracePt t="115331" x="1377950" y="4667250"/>
          <p14:tracePt t="115380" x="1377950" y="4673600"/>
          <p14:tracePt t="115390" x="1377950" y="4686300"/>
          <p14:tracePt t="115404" x="1371600" y="4686300"/>
          <p14:tracePt t="115493" x="1377950" y="4686300"/>
          <p14:tracePt t="115499" x="1390650" y="4686300"/>
          <p14:tracePt t="115509" x="1397000" y="4686300"/>
          <p14:tracePt t="115525" x="1403350" y="4686300"/>
          <p14:tracePt t="115534" x="1422400" y="4686300"/>
          <p14:tracePt t="115558" x="1441450" y="4686300"/>
          <p14:tracePt t="115573" x="1447800" y="4686300"/>
          <p14:tracePt t="115585" x="1454150" y="4686300"/>
          <p14:tracePt t="115601" x="1473200" y="4686300"/>
          <p14:tracePt t="115618" x="1511300" y="4686300"/>
          <p14:tracePt t="115635" x="1555750" y="4686300"/>
          <p14:tracePt t="115651" x="1619250" y="4686300"/>
          <p14:tracePt t="115668" x="1689100" y="4686300"/>
          <p14:tracePt t="115685" x="1733550" y="4686300"/>
          <p14:tracePt t="115701" x="1765300" y="4686300"/>
          <p14:tracePt t="115718" x="1809750" y="4686300"/>
          <p14:tracePt t="115735" x="1866900" y="4686300"/>
          <p14:tracePt t="115752" x="1962150" y="4686300"/>
          <p14:tracePt t="115768" x="2089150" y="4686300"/>
          <p14:tracePt t="115785" x="2228850" y="4686300"/>
          <p14:tracePt t="115802" x="2343150" y="4686300"/>
          <p14:tracePt t="115818" x="2438400" y="4686300"/>
          <p14:tracePt t="115909" x="2444750" y="4686300"/>
          <p14:tracePt t="115917" x="2451100" y="4686300"/>
          <p14:tracePt t="115926" x="2457450" y="4686300"/>
          <p14:tracePt t="115935" x="2470150" y="4686300"/>
          <p14:tracePt t="115952" x="2508250" y="4686300"/>
          <p14:tracePt t="115968" x="2559050" y="4686300"/>
          <p14:tracePt t="115985" x="2616200" y="4686300"/>
          <p14:tracePt t="116003" x="2724150" y="4679950"/>
          <p14:tracePt t="116018" x="2794000" y="4660900"/>
          <p14:tracePt t="116035" x="2838450" y="4660900"/>
          <p14:tracePt t="116051" x="2901950" y="4660900"/>
          <p14:tracePt t="116068" x="2971800" y="4660900"/>
          <p14:tracePt t="116085" x="3048000" y="4660900"/>
          <p14:tracePt t="116102" x="3143250" y="4660900"/>
          <p14:tracePt t="116118" x="3232150" y="4648200"/>
          <p14:tracePt t="116135" x="3314700" y="4648200"/>
          <p14:tracePt t="116152" x="3371850" y="4641850"/>
          <p14:tracePt t="116168" x="3429000" y="4641850"/>
          <p14:tracePt t="116185" x="3479800" y="4641850"/>
          <p14:tracePt t="116202" x="3511550" y="4629150"/>
          <p14:tracePt t="116218" x="3517900" y="4629150"/>
          <p14:tracePt t="116300" x="3530600" y="4622800"/>
          <p14:tracePt t="116316" x="3536950" y="4622800"/>
          <p14:tracePt t="116326" x="3543300" y="4622800"/>
          <p14:tracePt t="116335" x="3556000" y="4622800"/>
          <p14:tracePt t="116352" x="3587750" y="4622800"/>
          <p14:tracePt t="116368" x="3632200" y="4622800"/>
          <p14:tracePt t="116385" x="3708400" y="4622800"/>
          <p14:tracePt t="116402" x="3784600" y="4622800"/>
          <p14:tracePt t="116418" x="3879850" y="4622800"/>
          <p14:tracePt t="116435" x="3937000" y="4622800"/>
          <p14:tracePt t="116452" x="3968750" y="4622800"/>
          <p14:tracePt t="117055" x="3975100" y="4622800"/>
          <p14:tracePt t="117076" x="3981450" y="4622800"/>
          <p14:tracePt t="117104" x="3987800" y="4622800"/>
          <p14:tracePt t="117127" x="4000500" y="4622800"/>
          <p14:tracePt t="117135" x="4025900" y="4622800"/>
          <p14:tracePt t="117188" x="4032250" y="4622800"/>
          <p14:tracePt t="117214" x="4038600" y="4622800"/>
          <p14:tracePt t="117278" x="4044950" y="4622800"/>
          <p14:tracePt t="117284" x="4051300" y="4622800"/>
          <p14:tracePt t="117296" x="4057650" y="4622800"/>
          <p14:tracePt t="117313" x="4102100" y="4622800"/>
          <p14:tracePt t="117332" x="4222750" y="4635500"/>
          <p14:tracePt t="117347" x="4292600" y="4635500"/>
          <p14:tracePt t="117354" x="4368800" y="4641850"/>
          <p14:tracePt t="117363" x="4540250" y="4673600"/>
          <p14:tracePt t="117380" x="4724400" y="4692650"/>
          <p14:tracePt t="117396" x="4902200" y="4724400"/>
          <p14:tracePt t="117413" x="5035550" y="4749800"/>
          <p14:tracePt t="117430" x="5143500" y="4768850"/>
          <p14:tracePt t="117446" x="5251450" y="4775200"/>
          <p14:tracePt t="117463" x="5346700" y="4775200"/>
          <p14:tracePt t="117480" x="5435600" y="4775200"/>
          <p14:tracePt t="117496" x="5524500" y="4775200"/>
          <p14:tracePt t="117513" x="5619750" y="4775200"/>
          <p14:tracePt t="117531" x="5715000" y="4775200"/>
          <p14:tracePt t="117548" x="5842000" y="4775200"/>
          <p14:tracePt t="117563" x="5937250" y="4775200"/>
          <p14:tracePt t="117580" x="6013450" y="4775200"/>
          <p14:tracePt t="117597" x="6115050" y="4787900"/>
          <p14:tracePt t="117613" x="6210300" y="4787900"/>
          <p14:tracePt t="117630" x="6318250" y="4787900"/>
          <p14:tracePt t="117646" x="6445250" y="4787900"/>
          <p14:tracePt t="117663" x="6591300" y="4787900"/>
          <p14:tracePt t="117680" x="6699250" y="4787900"/>
          <p14:tracePt t="117696" x="6819900" y="4787900"/>
          <p14:tracePt t="117713" x="6921500" y="4787900"/>
          <p14:tracePt t="117730" x="7029450" y="4787900"/>
          <p14:tracePt t="117747" x="7162800" y="4787900"/>
          <p14:tracePt t="117763" x="7213600" y="4787900"/>
          <p14:tracePt t="117780" x="7289800" y="4787900"/>
          <p14:tracePt t="117797" x="7366000" y="4787900"/>
          <p14:tracePt t="117814" x="7416800" y="4787900"/>
          <p14:tracePt t="117830" x="7435850" y="4787900"/>
          <p14:tracePt t="117847" x="7442200" y="4787900"/>
          <p14:tracePt t="118271" x="7448550" y="4781550"/>
          <p14:tracePt t="118276" x="7448550" y="4775200"/>
          <p14:tracePt t="118293" x="7448550" y="4768850"/>
          <p14:tracePt t="118309" x="7448550" y="4762500"/>
          <p14:tracePt t="118324" x="7448550" y="4749800"/>
          <p14:tracePt t="118688" x="7448550" y="4743450"/>
          <p14:tracePt t="118774" x="7442200" y="4743450"/>
          <p14:tracePt t="118869" x="7429500" y="4743450"/>
          <p14:tracePt t="118888" x="7423150" y="4743450"/>
          <p14:tracePt t="118895" x="7416800" y="4743450"/>
          <p14:tracePt t="118928" x="7410450" y="4743450"/>
          <p14:tracePt t="119048" x="7404100" y="4743450"/>
          <p14:tracePt t="119055" x="7397750" y="4743450"/>
          <p14:tracePt t="119063" x="7385050" y="4743450"/>
          <p14:tracePt t="119079" x="7353300" y="4743450"/>
          <p14:tracePt t="119096" x="7245350" y="4743450"/>
          <p14:tracePt t="119113" x="7118350" y="4743450"/>
          <p14:tracePt t="119129" x="6953250" y="4743450"/>
          <p14:tracePt t="119146" x="6794500" y="4743450"/>
          <p14:tracePt t="119162" x="6699250" y="4743450"/>
          <p14:tracePt t="119181" x="6642100" y="4743450"/>
          <p14:tracePt t="119196" x="6597650" y="4743450"/>
          <p14:tracePt t="119212" x="6565900" y="4743450"/>
          <p14:tracePt t="119229" x="6527800" y="4749800"/>
          <p14:tracePt t="119246" x="6477000" y="4756150"/>
          <p14:tracePt t="119262" x="6445250" y="4756150"/>
          <p14:tracePt t="119279" x="6400800" y="4775200"/>
          <p14:tracePt t="119296" x="6375400" y="4775200"/>
          <p14:tracePt t="119313" x="6318250" y="4775200"/>
          <p14:tracePt t="119329" x="6254750" y="4775200"/>
          <p14:tracePt t="119346" x="6178550" y="4775200"/>
          <p14:tracePt t="119353" x="6121400" y="4775200"/>
          <p14:tracePt t="119363" x="6083300" y="4775200"/>
          <p14:tracePt t="119380" x="5962650" y="4781550"/>
          <p14:tracePt t="119396" x="5892800" y="4787900"/>
          <p14:tracePt t="119413" x="5835650" y="4787900"/>
          <p14:tracePt t="119429" x="5803900" y="4794250"/>
          <p14:tracePt t="119446" x="5791200" y="4794250"/>
          <p14:tracePt t="119463" x="5778500" y="4794250"/>
          <p14:tracePt t="119496" x="5772150" y="4800600"/>
          <p14:tracePt t="119518" x="5765800" y="4800600"/>
          <p14:tracePt t="119534" x="5753100" y="4800600"/>
          <p14:tracePt t="119546" x="5746750" y="4800600"/>
          <p14:tracePt t="119565" x="5721350" y="4800600"/>
          <p14:tracePt t="119581" x="5651500" y="4800600"/>
          <p14:tracePt t="119596" x="5568950" y="4800600"/>
          <p14:tracePt t="119613" x="5492750" y="4800600"/>
          <p14:tracePt t="119629" x="5314950" y="4800600"/>
          <p14:tracePt t="119646" x="5226050" y="4800600"/>
          <p14:tracePt t="119663" x="5168900" y="4800600"/>
          <p14:tracePt t="119680" x="5143500" y="4800600"/>
          <p14:tracePt t="119776" x="5137150" y="4800600"/>
          <p14:tracePt t="119783" x="5130800" y="4800600"/>
          <p14:tracePt t="119796" x="5124450" y="4800600"/>
          <p14:tracePt t="119813" x="5118100" y="4800600"/>
          <p14:tracePt t="119830" x="5111750" y="4806950"/>
          <p14:tracePt t="119846" x="5086350" y="4806950"/>
          <p14:tracePt t="119863" x="5041900" y="4813300"/>
          <p14:tracePt t="119880" x="5016500" y="4813300"/>
          <p14:tracePt t="119897" x="5003800" y="4813300"/>
          <p14:tracePt t="119913" x="4984750" y="4813300"/>
          <p14:tracePt t="119930" x="4965700" y="4813300"/>
          <p14:tracePt t="119946" x="4953000" y="4813300"/>
          <p14:tracePt t="119965" x="4927600" y="4813300"/>
          <p14:tracePt t="119980" x="4902200" y="4813300"/>
          <p14:tracePt t="119996" x="4876800" y="4813300"/>
          <p14:tracePt t="120013" x="4851400" y="4806950"/>
          <p14:tracePt t="120030" x="4800600" y="4806950"/>
          <p14:tracePt t="120047" x="4737100" y="4794250"/>
          <p14:tracePt t="120063" x="4692650" y="4794250"/>
          <p14:tracePt t="120080" x="4641850" y="4794250"/>
          <p14:tracePt t="120096" x="4616450" y="4787900"/>
          <p14:tracePt t="120114" x="4559300" y="4775200"/>
          <p14:tracePt t="120130" x="4413250" y="4768850"/>
          <p14:tracePt t="120147" x="4210050" y="4749800"/>
          <p14:tracePt t="120165" x="3873500" y="4749800"/>
          <p14:tracePt t="120180" x="3695700" y="4749800"/>
          <p14:tracePt t="120197" x="3600450" y="4749800"/>
          <p14:tracePt t="120213" x="3575050" y="4749800"/>
          <p14:tracePt t="120247" x="3568700" y="4743450"/>
          <p14:tracePt t="120271" x="3568700" y="4737100"/>
          <p14:tracePt t="120441" x="3575050" y="4737100"/>
          <p14:tracePt t="120448" x="3594100" y="4737100"/>
          <p14:tracePt t="120457" x="3600450" y="4737100"/>
          <p14:tracePt t="120463" x="3619500" y="4737100"/>
          <p14:tracePt t="120480" x="3625850" y="4737100"/>
          <p14:tracePt t="120591" x="3619500" y="4737100"/>
          <p14:tracePt t="120598" x="3606800" y="4737100"/>
          <p14:tracePt t="120605" x="3587750" y="4737100"/>
          <p14:tracePt t="120617" x="3562350" y="4737100"/>
          <p14:tracePt t="120630" x="3505200" y="4718050"/>
          <p14:tracePt t="120647" x="3448050" y="4686300"/>
          <p14:tracePt t="120664" x="3409950" y="4654550"/>
          <p14:tracePt t="120680" x="3384550" y="4622800"/>
          <p14:tracePt t="120697" x="3378200" y="4603750"/>
          <p14:tracePt t="120714" x="3371850" y="4572000"/>
          <p14:tracePt t="120731" x="3371850" y="4533900"/>
          <p14:tracePt t="120747" x="3371850" y="4521200"/>
          <p14:tracePt t="120764" x="3371850" y="4495800"/>
          <p14:tracePt t="120780" x="3371850" y="4476750"/>
          <p14:tracePt t="120797" x="3371850" y="4457700"/>
          <p14:tracePt t="120814" x="3371850" y="4445000"/>
          <p14:tracePt t="120830" x="3378200" y="4438650"/>
          <p14:tracePt t="120847" x="3390900" y="4419600"/>
          <p14:tracePt t="120854" x="3403600" y="4406900"/>
          <p14:tracePt t="120864" x="3409950" y="4400550"/>
          <p14:tracePt t="120880" x="3422650" y="4387850"/>
          <p14:tracePt t="120897" x="3460750" y="4375150"/>
          <p14:tracePt t="120914" x="3492500" y="4368800"/>
          <p14:tracePt t="120931" x="3517900" y="4362450"/>
          <p14:tracePt t="120947" x="3549650" y="4343400"/>
          <p14:tracePt t="120964" x="3568700" y="4343400"/>
          <p14:tracePt t="120981" x="3600450" y="4330700"/>
          <p14:tracePt t="120997" x="3619500" y="4330700"/>
          <p14:tracePt t="121014" x="3638550" y="4330700"/>
          <p14:tracePt t="121031" x="3657600" y="4324350"/>
          <p14:tracePt t="121047" x="3683000" y="4324350"/>
          <p14:tracePt t="121064" x="3708400" y="4324350"/>
          <p14:tracePt t="121081" x="3733800" y="4324350"/>
          <p14:tracePt t="121097" x="3759200" y="4324350"/>
          <p14:tracePt t="121114" x="3778250" y="4324350"/>
          <p14:tracePt t="121131" x="3803650" y="4324350"/>
          <p14:tracePt t="121148" x="3848100" y="4324350"/>
          <p14:tracePt t="121166" x="3962400" y="4337050"/>
          <p14:tracePt t="121181" x="4032250" y="4349750"/>
          <p14:tracePt t="121198" x="4076700" y="4356100"/>
          <p14:tracePt t="121214" x="4102100" y="4362450"/>
          <p14:tracePt t="121231" x="4114800" y="4368800"/>
          <p14:tracePt t="121247" x="4140200" y="4381500"/>
          <p14:tracePt t="121264" x="4159250" y="4406900"/>
          <p14:tracePt t="121281" x="4191000" y="4438650"/>
          <p14:tracePt t="121297" x="4210050" y="4470400"/>
          <p14:tracePt t="121314" x="4216400" y="4489450"/>
          <p14:tracePt t="121331" x="4216400" y="4533900"/>
          <p14:tracePt t="121347" x="4216400" y="4578350"/>
          <p14:tracePt t="121353" x="4216400" y="4591050"/>
          <p14:tracePt t="121366" x="4184650" y="4641850"/>
          <p14:tracePt t="121381" x="4146550" y="4673600"/>
          <p14:tracePt t="121398" x="4108450" y="4686300"/>
          <p14:tracePt t="121536" x="4095750" y="4686300"/>
          <p14:tracePt t="123879" x="4064000" y="4686300"/>
          <p14:tracePt t="123890" x="4032250" y="4699000"/>
          <p14:tracePt t="123895" x="3981450" y="4718050"/>
          <p14:tracePt t="123907" x="3917950" y="4756150"/>
          <p14:tracePt t="123920" x="3752850" y="4819650"/>
          <p14:tracePt t="123937" x="3549650" y="4902200"/>
          <p14:tracePt t="123954" x="3403600" y="4972050"/>
          <p14:tracePt t="123970" x="3295650" y="5022850"/>
          <p14:tracePt t="123987" x="3225800" y="5048250"/>
          <p14:tracePt t="124004" x="3187700" y="5073650"/>
          <p14:tracePt t="124020" x="3149600" y="5092700"/>
          <p14:tracePt t="124037" x="3105150" y="5111750"/>
          <p14:tracePt t="124054" x="3003550" y="5156200"/>
          <p14:tracePt t="124070" x="2851150" y="5181600"/>
          <p14:tracePt t="124087" x="2692400" y="5194300"/>
          <p14:tracePt t="124106" x="2571750" y="5219700"/>
          <p14:tracePt t="124120" x="2489200" y="5232400"/>
          <p14:tracePt t="124137" x="2470150" y="5232400"/>
          <p14:tracePt t="124154" x="2457450" y="5232400"/>
          <p14:tracePt t="124170" x="2451100" y="5232400"/>
          <p14:tracePt t="124187" x="2419350" y="5251450"/>
          <p14:tracePt t="124204" x="2362200" y="5257800"/>
          <p14:tracePt t="124220" x="2286000" y="5270500"/>
          <p14:tracePt t="124237" x="2190750" y="5295900"/>
          <p14:tracePt t="124254" x="2146300" y="5308600"/>
          <p14:tracePt t="124417" x="2139950" y="5308600"/>
          <p14:tracePt t="124426" x="2127250" y="5308600"/>
          <p14:tracePt t="124442" x="2120900" y="5308600"/>
          <p14:tracePt t="124447" x="2114550" y="5308600"/>
          <p14:tracePt t="124473" x="2108200" y="5308600"/>
          <p14:tracePt t="124961" x="2101850" y="5321300"/>
          <p14:tracePt t="124979" x="2101850" y="5334000"/>
          <p14:tracePt t="124982" x="2114550" y="5346700"/>
          <p14:tracePt t="124992" x="2120900" y="5353050"/>
          <p14:tracePt t="125003" x="2127250" y="5353050"/>
          <p14:tracePt t="125020" x="2146300" y="5378450"/>
          <p14:tracePt t="125036" x="2152650" y="5378450"/>
          <p14:tracePt t="125053" x="2159000" y="5384800"/>
          <p14:tracePt t="125803" x="2171700" y="5384800"/>
          <p14:tracePt t="125811" x="2197100" y="5384800"/>
          <p14:tracePt t="125820" x="2241550" y="5384800"/>
          <p14:tracePt t="125828" x="2317750" y="5384800"/>
          <p14:tracePt t="125845" x="2565400" y="5384800"/>
          <p14:tracePt t="125851" x="2806700" y="5384800"/>
          <p14:tracePt t="125861" x="3060700" y="5384800"/>
          <p14:tracePt t="125878" x="3625850" y="5384800"/>
          <p14:tracePt t="125894" x="4076700" y="5384800"/>
          <p14:tracePt t="125911" x="4540250" y="5384800"/>
          <p14:tracePt t="125928" x="4775200" y="5384800"/>
          <p14:tracePt t="125945" x="4984750" y="5384800"/>
          <p14:tracePt t="125961" x="5175250" y="5384800"/>
          <p14:tracePt t="125978" x="5372100" y="5384800"/>
          <p14:tracePt t="125995" x="5594350" y="5384800"/>
          <p14:tracePt t="126011" x="5829300" y="5384800"/>
          <p14:tracePt t="126028" x="6064250" y="5365750"/>
          <p14:tracePt t="126044" x="6273800" y="5346700"/>
          <p14:tracePt t="126061" x="6477000" y="5346700"/>
          <p14:tracePt t="126079" x="6686550" y="5346700"/>
          <p14:tracePt t="126095" x="6731000" y="5346700"/>
          <p14:tracePt t="126111" x="6826250" y="5346700"/>
          <p14:tracePt t="126128" x="6896100" y="5353050"/>
          <p14:tracePt t="126145" x="6972300" y="5353050"/>
          <p14:tracePt t="126162" x="7067550" y="5353050"/>
          <p14:tracePt t="126178" x="7175500" y="5353050"/>
          <p14:tracePt t="126195" x="7283450" y="5353050"/>
          <p14:tracePt t="126212" x="7378700" y="5353050"/>
          <p14:tracePt t="126228" x="7442200" y="5353050"/>
          <p14:tracePt t="126245" x="7512050" y="5353050"/>
          <p14:tracePt t="126261" x="7569200" y="5353050"/>
          <p14:tracePt t="126279" x="7632700" y="5353050"/>
          <p14:tracePt t="126297" x="7689850" y="5353050"/>
          <p14:tracePt t="126312" x="7791450" y="5365750"/>
          <p14:tracePt t="126328" x="7918450" y="5365750"/>
          <p14:tracePt t="126345" x="8102600" y="5365750"/>
          <p14:tracePt t="126352" x="8210550" y="5365750"/>
          <p14:tracePt t="126361" x="8305800" y="5365750"/>
          <p14:tracePt t="126378" x="8470900" y="5365750"/>
          <p14:tracePt t="126395" x="8559800" y="5365750"/>
          <p14:tracePt t="126411" x="8610600" y="5365750"/>
          <p14:tracePt t="126428" x="8629650" y="5365750"/>
          <p14:tracePt t="126445" x="8636000" y="5365750"/>
          <p14:tracePt t="126462" x="8661400" y="5365750"/>
          <p14:tracePt t="126479" x="8699500" y="5359400"/>
          <p14:tracePt t="126495" x="8718550" y="5353050"/>
          <p14:tracePt t="126512" x="8724900" y="5340350"/>
          <p14:tracePt t="126528" x="8737600" y="5334000"/>
          <p14:tracePt t="126545" x="8743950" y="5327650"/>
          <p14:tracePt t="126562" x="8769350" y="5327650"/>
          <p14:tracePt t="126579" x="8813800" y="5321300"/>
          <p14:tracePt t="126595" x="8851900" y="5314950"/>
          <p14:tracePt t="126612" x="8864600" y="5308600"/>
          <p14:tracePt t="126802" x="8845550" y="5308600"/>
          <p14:tracePt t="126810" x="8807450" y="5308600"/>
          <p14:tracePt t="126819" x="8731250" y="5308600"/>
          <p14:tracePt t="126825" x="8648700" y="5308600"/>
          <p14:tracePt t="126834" x="8553450" y="5308600"/>
          <p14:tracePt t="126851" x="8274050" y="5308600"/>
          <p14:tracePt t="126867" x="7905750" y="5308600"/>
          <p14:tracePt t="126884" x="7537450" y="5308600"/>
          <p14:tracePt t="126901" x="7169150" y="5308600"/>
          <p14:tracePt t="126918" x="6959600" y="5308600"/>
          <p14:tracePt t="126936" x="6807200" y="5308600"/>
          <p14:tracePt t="126954" x="6699250" y="5308600"/>
          <p14:tracePt t="126968" x="6635750" y="5308600"/>
          <p14:tracePt t="126985" x="6604000" y="5314950"/>
          <p14:tracePt t="127001" x="6565900" y="5321300"/>
          <p14:tracePt t="127017" x="6515100" y="5340350"/>
          <p14:tracePt t="127034" x="6445250" y="5346700"/>
          <p14:tracePt t="127051" x="6350000" y="5353050"/>
          <p14:tracePt t="127068" x="6273800" y="5359400"/>
          <p14:tracePt t="127084" x="6191250" y="5372100"/>
          <p14:tracePt t="127101" x="6083300" y="5384800"/>
          <p14:tracePt t="127118" x="5975350" y="5384800"/>
          <p14:tracePt t="127135" x="5899150" y="5391150"/>
          <p14:tracePt t="127151" x="5835650" y="5422900"/>
          <p14:tracePt t="127168" x="5822950" y="5422900"/>
          <p14:tracePt t="127553" x="5842000" y="5422900"/>
          <p14:tracePt t="127560" x="5873750" y="5422900"/>
          <p14:tracePt t="127568" x="5918200" y="5422900"/>
          <p14:tracePt t="127577" x="5981700" y="5422900"/>
          <p14:tracePt t="127594" x="6159500" y="5422900"/>
          <p14:tracePt t="127611" x="6419850" y="5422900"/>
          <p14:tracePt t="127627" x="6699250" y="5422900"/>
          <p14:tracePt t="127644" x="6953250" y="5410200"/>
          <p14:tracePt t="127661" x="7124700" y="5391150"/>
          <p14:tracePt t="127677" x="7213600" y="5365750"/>
          <p14:tracePt t="127694" x="7258050" y="5359400"/>
          <p14:tracePt t="127711" x="7283450" y="5359400"/>
          <p14:tracePt t="127727" x="7315200" y="5359400"/>
          <p14:tracePt t="127744" x="7385050" y="5359400"/>
          <p14:tracePt t="127761" x="7423150" y="5359400"/>
          <p14:tracePt t="127777" x="7448550" y="5359400"/>
          <p14:tracePt t="127794" x="7473950" y="5359400"/>
          <p14:tracePt t="127811" x="7493000" y="5359400"/>
          <p14:tracePt t="127827" x="7499350" y="5359400"/>
          <p14:tracePt t="127844" x="7537450" y="5359400"/>
          <p14:tracePt t="127851" x="7562850" y="5359400"/>
          <p14:tracePt t="127861" x="7588250" y="5359400"/>
          <p14:tracePt t="127878" x="7651750" y="5359400"/>
          <p14:tracePt t="127894" x="7702550" y="5359400"/>
          <p14:tracePt t="127911" x="7708900" y="5359400"/>
          <p14:tracePt t="128786" x="7683500" y="5359400"/>
          <p14:tracePt t="128794" x="7651750" y="5359400"/>
          <p14:tracePt t="128801" x="7607300" y="5359400"/>
          <p14:tracePt t="128810" x="7556500" y="5359400"/>
          <p14:tracePt t="128827" x="7397750" y="5359400"/>
          <p14:tracePt t="128843" x="7073900" y="5359400"/>
          <p14:tracePt t="128852" x="6794500" y="5359400"/>
          <p14:tracePt t="128860" x="6426200" y="5359400"/>
          <p14:tracePt t="128877" x="5753100" y="5384800"/>
          <p14:tracePt t="128893" x="5251450" y="5461000"/>
          <p14:tracePt t="128910" x="5010150" y="5492750"/>
          <p14:tracePt t="128926" x="4864100" y="5492750"/>
          <p14:tracePt t="128943" x="4794250" y="5492750"/>
          <p14:tracePt t="128960" x="4781550" y="5492750"/>
          <p14:tracePt t="128977" x="4762500" y="5492750"/>
          <p14:tracePt t="128993" x="4730750" y="5492750"/>
          <p14:tracePt t="129010" x="4673600" y="5492750"/>
          <p14:tracePt t="129026" x="4635500" y="5492750"/>
          <p14:tracePt t="129043" x="4565650" y="5492750"/>
          <p14:tracePt t="129060" x="4489450" y="5499100"/>
          <p14:tracePt t="129077" x="4375150" y="5499100"/>
          <p14:tracePt t="129094" x="4184650" y="5505450"/>
          <p14:tracePt t="129110" x="4000500" y="5518150"/>
          <p14:tracePt t="129127" x="3860800" y="5543550"/>
          <p14:tracePt t="129143" x="3778250" y="5543550"/>
          <p14:tracePt t="129160" x="3740150" y="5543550"/>
          <p14:tracePt t="129389" x="3746500" y="5537200"/>
          <p14:tracePt t="129420" x="3746500" y="5530850"/>
          <p14:tracePt t="129430" x="3746500" y="5524500"/>
          <p14:tracePt t="129450" x="3759200" y="5518150"/>
          <p14:tracePt t="129465" x="3765550" y="5511800"/>
          <p14:tracePt t="129474" x="3765550" y="5505450"/>
          <p14:tracePt t="129482" x="3778250" y="5499100"/>
          <p14:tracePt t="129499" x="3790950" y="5486400"/>
          <p14:tracePt t="129516" x="3816350" y="5480050"/>
          <p14:tracePt t="129532" x="3822700" y="5473700"/>
          <p14:tracePt t="129549" x="3829050" y="5467350"/>
          <p14:tracePt t="129566" x="3835400" y="5461000"/>
          <p14:tracePt t="129610" x="3848100" y="5448300"/>
          <p14:tracePt t="129631" x="3886200" y="5435600"/>
          <p14:tracePt t="129633" x="3892550" y="5435600"/>
          <p14:tracePt t="129649" x="3911600" y="5429250"/>
          <p14:tracePt t="129739" x="3898900" y="5429250"/>
          <p14:tracePt t="129745" x="3892550" y="5429250"/>
          <p14:tracePt t="129772" x="3886200" y="5429250"/>
          <p14:tracePt t="129788" x="3879850" y="5429250"/>
          <p14:tracePt t="129794" x="3879850" y="5422900"/>
          <p14:tracePt t="130262" x="3886200" y="5422900"/>
          <p14:tracePt t="130269" x="3898900" y="5422900"/>
          <p14:tracePt t="130278" x="3911600" y="5422900"/>
          <p14:tracePt t="130287" x="3930650" y="5422900"/>
          <p14:tracePt t="130303" x="3981450" y="5416550"/>
          <p14:tracePt t="130322" x="4019550" y="5410200"/>
          <p14:tracePt t="130336" x="4044950" y="5410200"/>
          <p14:tracePt t="130353" x="4076700" y="5403850"/>
          <p14:tracePt t="130370" x="4095750" y="5403850"/>
          <p14:tracePt t="130387" x="4108450" y="5403850"/>
          <p14:tracePt t="130403" x="4133850" y="5403850"/>
          <p14:tracePt t="130420" x="4178300" y="5403850"/>
          <p14:tracePt t="130437" x="4222750" y="5403850"/>
          <p14:tracePt t="130453" x="4286250" y="5403850"/>
          <p14:tracePt t="130470" x="4337050" y="5403850"/>
          <p14:tracePt t="130487" x="4394200" y="5403850"/>
          <p14:tracePt t="130503" x="4438650" y="5403850"/>
          <p14:tracePt t="130521" x="4476750" y="5403850"/>
          <p14:tracePt t="130537" x="4502150" y="5403850"/>
          <p14:tracePt t="130554" x="4521200" y="5403850"/>
          <p14:tracePt t="130570" x="4540250" y="5403850"/>
          <p14:tracePt t="130587" x="4578350" y="5403850"/>
          <p14:tracePt t="130603" x="4629150" y="5403850"/>
          <p14:tracePt t="130620" x="4705350" y="5403850"/>
          <p14:tracePt t="130637" x="4775200" y="5403850"/>
          <p14:tracePt t="130654" x="4832350" y="5403850"/>
          <p14:tracePt t="130671" x="4864100" y="5384800"/>
          <p14:tracePt t="130687" x="4876800" y="5384800"/>
          <p14:tracePt t="130705" x="4883150" y="5384800"/>
          <p14:tracePt t="130720" x="4889500" y="5384800"/>
          <p14:tracePt t="130737" x="4902200" y="5384800"/>
          <p14:tracePt t="130754" x="4914900" y="5378450"/>
          <p14:tracePt t="130770" x="4946650" y="5378450"/>
          <p14:tracePt t="130787" x="5003800" y="5378450"/>
          <p14:tracePt t="130804" x="5067300" y="5378450"/>
          <p14:tracePt t="130820" x="5156200" y="5372100"/>
          <p14:tracePt t="130837" x="5276850" y="5346700"/>
          <p14:tracePt t="130854" x="5384800" y="5340350"/>
          <p14:tracePt t="130861" x="5416550" y="5334000"/>
          <p14:tracePt t="130870" x="5435600" y="5334000"/>
          <p14:tracePt t="131110" x="5441950" y="5334000"/>
          <p14:tracePt t="131124" x="5448300" y="5334000"/>
          <p14:tracePt t="131130" x="5461000" y="5334000"/>
          <p14:tracePt t="131139" x="5473700" y="5334000"/>
          <p14:tracePt t="131150" x="5492750" y="5334000"/>
          <p14:tracePt t="131167" x="5530850" y="5334000"/>
          <p14:tracePt t="131183" x="5613400" y="5334000"/>
          <p14:tracePt t="131200" x="5753100" y="5334000"/>
          <p14:tracePt t="131219" x="6007100" y="5308600"/>
          <p14:tracePt t="131234" x="6159500" y="5295900"/>
          <p14:tracePt t="131250" x="6248400" y="5276850"/>
          <p14:tracePt t="131267" x="6292850" y="5276850"/>
          <p14:tracePt t="131284" x="6311900" y="5276850"/>
          <p14:tracePt t="131300" x="6330950" y="5276850"/>
          <p14:tracePt t="131317" x="6343650" y="5276850"/>
          <p14:tracePt t="131334" x="6356350" y="5270500"/>
          <p14:tracePt t="131350" x="6388100" y="5264150"/>
          <p14:tracePt t="131358" x="6407150" y="5264150"/>
          <p14:tracePt t="131367" x="6432550" y="5264150"/>
          <p14:tracePt t="131384" x="6477000" y="5264150"/>
          <p14:tracePt t="131401" x="6540500" y="5264150"/>
          <p14:tracePt t="131417" x="6731000" y="5264150"/>
          <p14:tracePt t="131434" x="6908800" y="5264150"/>
          <p14:tracePt t="131450" x="7067550" y="5264150"/>
          <p14:tracePt t="131467" x="7175500" y="5245100"/>
          <p14:tracePt t="131484" x="7219950" y="5245100"/>
          <p14:tracePt t="131500" x="7232650" y="5245100"/>
          <p14:tracePt t="131570" x="7239000" y="5245100"/>
          <p14:tracePt t="131579" x="7251700" y="5245100"/>
          <p14:tracePt t="131589" x="7264400" y="5245100"/>
          <p14:tracePt t="131601" x="7283450" y="5245100"/>
          <p14:tracePt t="131617" x="7327900" y="5245100"/>
          <p14:tracePt t="131634" x="7366000" y="5245100"/>
          <p14:tracePt t="131651" x="7397750" y="5245100"/>
          <p14:tracePt t="131667" x="7435850" y="5245100"/>
          <p14:tracePt t="131684" x="7480300" y="5245100"/>
          <p14:tracePt t="131701" x="7505700" y="5245100"/>
          <p14:tracePt t="131746" x="7512050" y="5238750"/>
          <p14:tracePt t="131939" x="7486650" y="5238750"/>
          <p14:tracePt t="131948" x="7467600" y="5238750"/>
          <p14:tracePt t="131955" x="7429500" y="5238750"/>
          <p14:tracePt t="131963" x="7385050" y="5238750"/>
          <p14:tracePt t="131979" x="7226300" y="5257800"/>
          <p14:tracePt t="131996" x="6978650" y="5257800"/>
          <p14:tracePt t="132013" x="6565900" y="5257800"/>
          <p14:tracePt t="132030" x="5918200" y="5257800"/>
          <p14:tracePt t="132046" x="5251450" y="5257800"/>
          <p14:tracePt t="132063" x="4584700" y="5257800"/>
          <p14:tracePt t="132080" x="4216400" y="5257800"/>
          <p14:tracePt t="132097" x="4044950" y="5264150"/>
          <p14:tracePt t="132113" x="4013200" y="5264150"/>
          <p14:tracePt t="132437" x="4013200" y="5276850"/>
          <p14:tracePt t="132445" x="4025900" y="5276850"/>
          <p14:tracePt t="132456" x="4044950" y="5283200"/>
          <p14:tracePt t="132472" x="4114800" y="5295900"/>
          <p14:tracePt t="132490" x="4210050" y="5314950"/>
          <p14:tracePt t="132506" x="4254500" y="5321300"/>
          <p14:tracePt t="132523" x="4298950" y="5321300"/>
          <p14:tracePt t="132539" x="4330700" y="5321300"/>
          <p14:tracePt t="132907" x="4337050" y="5327650"/>
          <p14:tracePt t="132923" x="4330700" y="5327650"/>
          <p14:tracePt t="132936" x="4324350" y="5327650"/>
          <p14:tracePt t="132942" x="4305300" y="5327650"/>
          <p14:tracePt t="132950" x="4273550" y="5327650"/>
          <p14:tracePt t="132965" x="4216400" y="5327650"/>
          <p14:tracePt t="132981" x="4178300" y="5327650"/>
          <p14:tracePt t="132998" x="4133850" y="5327650"/>
          <p14:tracePt t="133014" x="4102100" y="5327650"/>
          <p14:tracePt t="133031" x="4089400" y="5327650"/>
          <p14:tracePt t="133050" x="4076700" y="5327650"/>
          <p14:tracePt t="133064" x="4070350" y="5327650"/>
          <p14:tracePt t="133081" x="4057650" y="5327650"/>
          <p14:tracePt t="133191" x="4083050" y="5321300"/>
          <p14:tracePt t="133195" x="4121150" y="5314950"/>
          <p14:tracePt t="133205" x="4191000" y="5314950"/>
          <p14:tracePt t="133215" x="4267200" y="5314950"/>
          <p14:tracePt t="133231" x="4464050" y="5314950"/>
          <p14:tracePt t="133248" x="4749800" y="5314950"/>
          <p14:tracePt t="133265" x="5073650" y="5314950"/>
          <p14:tracePt t="133281" x="5397500" y="5314950"/>
          <p14:tracePt t="133298" x="5784850" y="5314950"/>
          <p14:tracePt t="133315" x="5962650" y="5314950"/>
          <p14:tracePt t="133331" x="6076950" y="5308600"/>
          <p14:tracePt t="133348" x="6146800" y="5302250"/>
          <p14:tracePt t="133365" x="6223000" y="5295900"/>
          <p14:tracePt t="133382" x="6343650" y="5295900"/>
          <p14:tracePt t="133399" x="6502400" y="5295900"/>
          <p14:tracePt t="133415" x="6699250" y="5257800"/>
          <p14:tracePt t="133432" x="6915150" y="5219700"/>
          <p14:tracePt t="133448" x="7105650" y="5213350"/>
          <p14:tracePt t="133465" x="7232650" y="5213350"/>
          <p14:tracePt t="133482" x="7385050" y="5213350"/>
          <p14:tracePt t="133498" x="7473950" y="5213350"/>
          <p14:tracePt t="133515" x="7518400" y="5213350"/>
          <p14:tracePt t="133531" x="7543800" y="5213350"/>
          <p14:tracePt t="133589" x="7550150" y="5213350"/>
          <p14:tracePt t="133619" x="7556500" y="5213350"/>
          <p14:tracePt t="133643" x="7562850" y="5213350"/>
          <p14:tracePt t="134078" x="7569200" y="5207000"/>
          <p14:tracePt t="134852" x="7569200" y="5213350"/>
          <p14:tracePt t="134863" x="7569200" y="5219700"/>
          <p14:tracePt t="134868" x="7575550" y="5219700"/>
          <p14:tracePt t="134884" x="7575550" y="5226050"/>
          <p14:tracePt t="134900" x="7575550" y="5238750"/>
          <p14:tracePt t="135332" x="7569200" y="5245100"/>
          <p14:tracePt t="135342" x="7550150" y="5245100"/>
          <p14:tracePt t="135348" x="7537450" y="5245100"/>
          <p14:tracePt t="135358" x="7512050" y="5245100"/>
          <p14:tracePt t="135372" x="7429500" y="5245100"/>
          <p14:tracePt t="135390" x="7302500" y="5245100"/>
          <p14:tracePt t="135406" x="7156450" y="5245100"/>
          <p14:tracePt t="135422" x="6940550" y="5245100"/>
          <p14:tracePt t="135439" x="6648450" y="5245100"/>
          <p14:tracePt t="135456" x="6419850" y="5264150"/>
          <p14:tracePt t="135472" x="6286500" y="5295900"/>
          <p14:tracePt t="135489" x="6229350" y="5302250"/>
          <p14:tracePt t="135506" x="6203950" y="5302250"/>
          <p14:tracePt t="135524" x="6184900" y="5314950"/>
          <p14:tracePt t="135539" x="6172200" y="5314950"/>
          <p14:tracePt t="135556" x="6146800" y="5314950"/>
          <p14:tracePt t="135574" x="6121400" y="5327650"/>
          <p14:tracePt t="135590" x="6096000" y="5327650"/>
          <p14:tracePt t="135606" x="6057900" y="5340350"/>
          <p14:tracePt t="135623" x="6013450" y="5346700"/>
          <p14:tracePt t="135639" x="5969000" y="5353050"/>
          <p14:tracePt t="135656" x="5918200" y="5353050"/>
          <p14:tracePt t="135673" x="5822950" y="5353050"/>
          <p14:tracePt t="135689" x="5676900" y="5353050"/>
          <p14:tracePt t="135706" x="5429250" y="5353050"/>
          <p14:tracePt t="135724" x="5124450" y="5353050"/>
          <p14:tracePt t="135739" x="4984750" y="5359400"/>
          <p14:tracePt t="135756" x="4908550" y="5384800"/>
          <p14:tracePt t="135773" x="4883150" y="5384800"/>
          <p14:tracePt t="135836" x="4870450" y="5384800"/>
          <p14:tracePt t="135853" x="4864100" y="5384800"/>
          <p14:tracePt t="135880" x="4857750" y="5384800"/>
          <p14:tracePt t="135887" x="4851400" y="5384800"/>
          <p14:tracePt t="135896" x="4845050" y="5384800"/>
          <p14:tracePt t="135907" x="4838700" y="5384800"/>
          <p14:tracePt t="135924" x="4813300" y="5384800"/>
          <p14:tracePt t="135956" x="4800600" y="5384800"/>
          <p14:tracePt t="135997" x="4787900" y="5378450"/>
          <p14:tracePt t="136013" x="4768850" y="5378450"/>
          <p14:tracePt t="136020" x="4743450" y="5378450"/>
          <p14:tracePt t="136029" x="4724400" y="5378450"/>
          <p14:tracePt t="136040" x="4711700" y="5378450"/>
          <p14:tracePt t="136056" x="4673600" y="5378450"/>
          <p14:tracePt t="136073" x="4660900" y="5378450"/>
          <p14:tracePt t="136090" x="4654550" y="5378450"/>
          <p14:tracePt t="136110" x="4648200" y="5378450"/>
          <p14:tracePt t="136133" x="4641850" y="5378450"/>
          <p14:tracePt t="136153" x="4629150" y="5378450"/>
          <p14:tracePt t="136172" x="4622800" y="5378450"/>
          <p14:tracePt t="136229" x="4616450" y="5378450"/>
          <p14:tracePt t="136237" x="4603750" y="5372100"/>
          <p14:tracePt t="136247" x="4591050" y="5372100"/>
          <p14:tracePt t="136256" x="4572000" y="5372100"/>
          <p14:tracePt t="136273" x="4540250" y="5359400"/>
          <p14:tracePt t="136290" x="4521200" y="5353050"/>
          <p14:tracePt t="136306" x="4514850" y="5353050"/>
          <p14:tracePt t="136423" x="4514850" y="5346700"/>
          <p14:tracePt t="136617" x="4495800" y="5346700"/>
          <p14:tracePt t="136624" x="4489450" y="5346700"/>
          <p14:tracePt t="136633" x="4470400" y="5346700"/>
          <p14:tracePt t="136641" x="4464050" y="5346700"/>
          <p14:tracePt t="136658" x="4457700" y="5346700"/>
          <p14:tracePt t="136791" x="4464050" y="5346700"/>
          <p14:tracePt t="136797" x="4483100" y="5346700"/>
          <p14:tracePt t="136808" x="4502150" y="5346700"/>
          <p14:tracePt t="136825" x="4546600" y="5346700"/>
          <p14:tracePt t="136841" x="4552950" y="5346700"/>
          <p14:tracePt t="136858" x="4565650" y="5334000"/>
          <p14:tracePt t="136875" x="4578350" y="5334000"/>
          <p14:tracePt t="136892" x="4654550" y="5327650"/>
          <p14:tracePt t="136908" x="4749800" y="5314950"/>
          <p14:tracePt t="136925" x="4883150" y="5295900"/>
          <p14:tracePt t="136941" x="4997450" y="5289550"/>
          <p14:tracePt t="136958" x="5105400" y="5289550"/>
          <p14:tracePt t="136975" x="5200650" y="5289550"/>
          <p14:tracePt t="136991" x="5257800" y="5289550"/>
          <p14:tracePt t="137008" x="5302250" y="5289550"/>
          <p14:tracePt t="137025" x="5353050" y="5289550"/>
          <p14:tracePt t="137042" x="5365750" y="5289550"/>
          <p14:tracePt t="137058" x="5378450" y="5289550"/>
          <p14:tracePt t="137152" x="5384800" y="5289550"/>
          <p14:tracePt t="137216" x="5397500" y="5289550"/>
          <p14:tracePt t="137223" x="5403850" y="5289550"/>
          <p14:tracePt t="137233" x="5416550" y="5289550"/>
          <p14:tracePt t="137242" x="5441950" y="5289550"/>
          <p14:tracePt t="137258" x="5454650" y="5289550"/>
          <p14:tracePt t="137275" x="5467350" y="5283200"/>
          <p14:tracePt t="139210" x="5441950" y="5302250"/>
          <p14:tracePt t="139213" x="5403850" y="5334000"/>
          <p14:tracePt t="139223" x="5384800" y="5346700"/>
          <p14:tracePt t="139234" x="5372100" y="5365750"/>
          <p14:tracePt t="139251" x="5346700" y="5372100"/>
          <p14:tracePt t="139268" x="5308600" y="5372100"/>
          <p14:tracePt t="139287" x="5245100" y="5397500"/>
          <p14:tracePt t="139302" x="5207000" y="5403850"/>
          <p14:tracePt t="139318" x="5194300" y="5416550"/>
          <p14:tracePt t="139334" x="5187950" y="5416550"/>
          <p14:tracePt t="139391" x="5181600" y="5416550"/>
          <p14:tracePt t="139398" x="5175250" y="5416550"/>
          <p14:tracePt t="139409" x="5156200" y="5416550"/>
          <p14:tracePt t="139417" x="5130800" y="5416550"/>
          <p14:tracePt t="139434" x="5035550" y="5416550"/>
          <p14:tracePt t="139451" x="4965700" y="5416550"/>
          <p14:tracePt t="139468" x="4876800" y="5416550"/>
          <p14:tracePt t="139485" x="4724400" y="5416550"/>
          <p14:tracePt t="139501" x="4660900" y="5416550"/>
          <p14:tracePt t="139518" x="4622800" y="5410200"/>
          <p14:tracePt t="139704" x="4616450" y="5410200"/>
          <p14:tracePt t="139712" x="4603750" y="5410200"/>
          <p14:tracePt t="139720" x="4597400" y="5410200"/>
          <p14:tracePt t="139728" x="4591050" y="5410200"/>
          <p14:tracePt t="139740" x="4572000" y="5410200"/>
          <p14:tracePt t="139757" x="4533900" y="5410200"/>
          <p14:tracePt t="139773" x="4470400" y="5384800"/>
          <p14:tracePt t="139790" x="4400550" y="5365750"/>
          <p14:tracePt t="139807" x="4368800" y="5353050"/>
          <p14:tracePt t="139824" x="4343400" y="5346700"/>
          <p14:tracePt t="140007" x="4337050" y="5346700"/>
          <p14:tracePt t="140022" x="4318000" y="5346700"/>
          <p14:tracePt t="140038" x="4311650" y="5346700"/>
          <p14:tracePt t="140047" x="4298950" y="5346700"/>
          <p14:tracePt t="140512" x="4311650" y="5346700"/>
          <p14:tracePt t="140519" x="4330700" y="5346700"/>
          <p14:tracePt t="140526" x="4362450" y="5340350"/>
          <p14:tracePt t="140544" x="4457700" y="5321300"/>
          <p14:tracePt t="140560" x="4578350" y="5321300"/>
          <p14:tracePt t="140577" x="4705350" y="5321300"/>
          <p14:tracePt t="140593" x="4768850" y="5321300"/>
          <p14:tracePt t="140610" x="4819650" y="5314950"/>
          <p14:tracePt t="140627" x="4832350" y="5314950"/>
          <p14:tracePt t="141018" x="4819650" y="5314950"/>
          <p14:tracePt t="141026" x="4787900" y="5314950"/>
          <p14:tracePt t="141035" x="4749800" y="5308600"/>
          <p14:tracePt t="141043" x="4718050" y="5308600"/>
          <p14:tracePt t="141059" x="4629150" y="5289550"/>
          <p14:tracePt t="141076" x="4578350" y="5283200"/>
          <p14:tracePt t="141093" x="4533900" y="5276850"/>
          <p14:tracePt t="141330" x="4521200" y="5276850"/>
          <p14:tracePt t="141338" x="4508500" y="5276850"/>
          <p14:tracePt t="141348" x="4502150" y="5276850"/>
          <p14:tracePt t="141355" x="4483100" y="5276850"/>
          <p14:tracePt t="141372" x="4457700" y="5276850"/>
          <p14:tracePt t="141388" x="4432300" y="5276850"/>
          <p14:tracePt t="141405" x="4413250" y="5276850"/>
          <p14:tracePt t="141422" x="4400550" y="5276850"/>
          <p14:tracePt t="141551" x="4400550" y="5270500"/>
          <p14:tracePt t="141567" x="4413250" y="5270500"/>
          <p14:tracePt t="141577" x="4425950" y="5270500"/>
          <p14:tracePt t="141583" x="4445000" y="5270500"/>
          <p14:tracePt t="141594" x="4457700" y="5270500"/>
          <p14:tracePt t="141605" x="4483100" y="5270500"/>
          <p14:tracePt t="141622" x="4572000" y="5270500"/>
          <p14:tracePt t="141639" x="4635500" y="5270500"/>
          <p14:tracePt t="141655" x="4711700" y="5270500"/>
          <p14:tracePt t="141672" x="4787900" y="5270500"/>
          <p14:tracePt t="141688" x="4876800" y="5270500"/>
          <p14:tracePt t="141705" x="4972050" y="5270500"/>
          <p14:tracePt t="141722" x="5067300" y="5270500"/>
          <p14:tracePt t="141739" x="5156200" y="5270500"/>
          <p14:tracePt t="141755" x="5207000" y="5270500"/>
          <p14:tracePt t="141772" x="5232400" y="5270500"/>
          <p14:tracePt t="141865" x="5238750" y="5270500"/>
          <p14:tracePt t="141882" x="5251450" y="5270500"/>
          <p14:tracePt t="141895" x="5264150" y="5270500"/>
          <p14:tracePt t="141908" x="5289550" y="5270500"/>
          <p14:tracePt t="141916" x="5302250" y="5270500"/>
          <p14:tracePt t="141922" x="5321300" y="5270500"/>
          <p14:tracePt t="141939" x="5384800" y="5270500"/>
          <p14:tracePt t="141955" x="5473700" y="5270500"/>
          <p14:tracePt t="141972" x="5543550" y="5270500"/>
          <p14:tracePt t="141989" x="5600700" y="5270500"/>
          <p14:tracePt t="142006" x="5645150" y="5270500"/>
          <p14:tracePt t="142022" x="5664200" y="5270500"/>
          <p14:tracePt t="142393" x="5638800" y="5270500"/>
          <p14:tracePt t="142400" x="5613400" y="5270500"/>
          <p14:tracePt t="142407" x="5581650" y="5270500"/>
          <p14:tracePt t="142418" x="5556250" y="5270500"/>
          <p14:tracePt t="142432" x="5518150" y="5283200"/>
          <p14:tracePt t="142699" x="5511800" y="5283200"/>
          <p14:tracePt t="142707" x="5505450" y="5289550"/>
          <p14:tracePt t="142719" x="5505450" y="5295900"/>
          <p14:tracePt t="142729" x="5505450" y="5308600"/>
          <p14:tracePt t="142740" x="5505450" y="5314950"/>
          <p14:tracePt t="142762" x="5505450" y="5327650"/>
          <p14:tracePt t="142816" x="5505450" y="5334000"/>
          <p14:tracePt t="142840" x="5505450" y="5340350"/>
          <p14:tracePt t="142847" x="5505450" y="5346700"/>
          <p14:tracePt t="142856" x="5505450" y="5353050"/>
          <p14:tracePt t="142873" x="5505450" y="5359400"/>
          <p14:tracePt t="143404" x="5499100" y="5372100"/>
          <p14:tracePt t="143408" x="5492750" y="5372100"/>
          <p14:tracePt t="143416" x="5486400" y="5378450"/>
          <p14:tracePt t="143432" x="5486400" y="5384800"/>
          <p14:tracePt t="146859" x="5480050" y="5384800"/>
          <p14:tracePt t="146878" x="5467350" y="5384800"/>
          <p14:tracePt t="149364" x="5454650" y="5391150"/>
          <p14:tracePt t="149371" x="5435600" y="5403850"/>
          <p14:tracePt t="149379" x="5384800" y="5410200"/>
          <p14:tracePt t="149388" x="5302250" y="5422900"/>
          <p14:tracePt t="149405" x="5099050" y="5448300"/>
          <p14:tracePt t="149421" x="4832350" y="5467350"/>
          <p14:tracePt t="149438" x="4572000" y="5467350"/>
          <p14:tracePt t="149455" x="4343400" y="5467350"/>
          <p14:tracePt t="149471" x="4152900" y="5467350"/>
          <p14:tracePt t="149488" x="4025900" y="5467350"/>
          <p14:tracePt t="149505" x="3949700" y="5467350"/>
          <p14:tracePt t="149521" x="3930650" y="5467350"/>
          <p14:tracePt t="149667" x="3917950" y="5473700"/>
          <p14:tracePt t="149677" x="3911600" y="5473700"/>
          <p14:tracePt t="149900" x="3911600" y="5480050"/>
          <p14:tracePt t="149906" x="3930650" y="5480050"/>
          <p14:tracePt t="149915" x="3968750" y="5480050"/>
          <p14:tracePt t="149923" x="4013200" y="5473700"/>
          <p14:tracePt t="149940" x="4121150" y="5467350"/>
          <p14:tracePt t="149957" x="4241800" y="5441950"/>
          <p14:tracePt t="149974" x="4298950" y="5441950"/>
          <p14:tracePt t="149990" x="4318000" y="5435600"/>
          <p14:tracePt t="150092" x="4324350" y="5429250"/>
          <p14:tracePt t="150676" x="4330700" y="5429250"/>
          <p14:tracePt t="150691" x="4349750" y="5429250"/>
          <p14:tracePt t="150700" x="4375150" y="5416550"/>
          <p14:tracePt t="150708" x="4406900" y="5416550"/>
          <p14:tracePt t="150716" x="4470400" y="5410200"/>
          <p14:tracePt t="150734" x="4673600" y="5391150"/>
          <p14:tracePt t="150750" x="4984750" y="5353050"/>
          <p14:tracePt t="150766" x="5226050" y="5340350"/>
          <p14:tracePt t="150783" x="5429250" y="5340350"/>
          <p14:tracePt t="150800" x="5505450" y="5340350"/>
          <p14:tracePt t="150816" x="5524500" y="5340350"/>
          <p14:tracePt t="151029" x="5530850" y="5340350"/>
          <p14:tracePt t="151035" x="5537200" y="5340350"/>
          <p14:tracePt t="151076" x="5543550" y="5340350"/>
          <p14:tracePt t="151249" x="5549900" y="5340350"/>
          <p14:tracePt t="151265" x="5556250" y="5353050"/>
          <p14:tracePt t="152207" x="5556250" y="5359400"/>
          <p14:tracePt t="152214" x="5537200" y="5378450"/>
          <p14:tracePt t="152222" x="5530850" y="5378450"/>
          <p14:tracePt t="152237" x="5492750" y="5384800"/>
          <p14:tracePt t="152254" x="5467350" y="5391150"/>
          <p14:tracePt t="152270" x="5441950" y="5403850"/>
          <p14:tracePt t="152461" x="5435600" y="5403850"/>
          <p14:tracePt t="152549" x="5429250" y="5410200"/>
          <p14:tracePt t="152647" x="5422900" y="5410200"/>
          <p14:tracePt t="153042" x="5416550" y="5410200"/>
          <p14:tracePt t="153048" x="5403850" y="5410200"/>
          <p14:tracePt t="153055" x="5384800" y="5416550"/>
          <p14:tracePt t="153067" x="5321300" y="5422900"/>
          <p14:tracePt t="153084" x="5168900" y="5422900"/>
          <p14:tracePt t="153101" x="4991100" y="5422900"/>
          <p14:tracePt t="153118" x="4826000" y="5422900"/>
          <p14:tracePt t="153134" x="4705350" y="5422900"/>
          <p14:tracePt t="153151" x="4648200" y="5422900"/>
          <p14:tracePt t="153168" x="4641850" y="5422900"/>
          <p14:tracePt t="153391" x="4629150" y="5422900"/>
          <p14:tracePt t="153408" x="4622800" y="5422900"/>
          <p14:tracePt t="153429" x="4616450" y="5422900"/>
          <p14:tracePt t="153444" x="4610100" y="5422900"/>
          <p14:tracePt t="153478" x="4603750" y="5422900"/>
          <p14:tracePt t="153487" x="4591050" y="5429250"/>
          <p14:tracePt t="153502" x="4584700" y="5429250"/>
          <p14:tracePt t="153508" x="4578350" y="5435600"/>
          <p14:tracePt t="153541" x="4572000" y="5435600"/>
          <p14:tracePt t="153694" x="4559300" y="5435600"/>
          <p14:tracePt t="153703" x="4559300" y="5441950"/>
          <p14:tracePt t="153708" x="4552950" y="5441950"/>
          <p14:tracePt t="153722" x="4546600" y="5441950"/>
          <p14:tracePt t="153739" x="4521200" y="5448300"/>
          <p14:tracePt t="153756" x="4495800" y="5461000"/>
          <p14:tracePt t="153772" x="4476750" y="5467350"/>
          <p14:tracePt t="153789" x="4470400" y="5467350"/>
          <p14:tracePt t="153805" x="4464050" y="5467350"/>
          <p14:tracePt t="153912" x="4457700" y="5467350"/>
          <p14:tracePt t="154798" x="4483100" y="5467350"/>
          <p14:tracePt t="154806" x="4527550" y="5467350"/>
          <p14:tracePt t="154814" x="4591050" y="5454650"/>
          <p14:tracePt t="154821" x="4648200" y="5448300"/>
          <p14:tracePt t="154838" x="4762500" y="5448300"/>
          <p14:tracePt t="154855" x="4870450" y="5441950"/>
          <p14:tracePt t="154871" x="4927600" y="5435600"/>
          <p14:tracePt t="154888" x="4946650" y="5435600"/>
          <p14:tracePt t="155072" x="4959350" y="5422900"/>
          <p14:tracePt t="155076" x="4965700" y="5416550"/>
          <p14:tracePt t="155086" x="4984750" y="5410200"/>
          <p14:tracePt t="155097" x="4997450" y="5410200"/>
          <p14:tracePt t="155114" x="5054600" y="5391150"/>
          <p14:tracePt t="155130" x="5162550" y="5384800"/>
          <p14:tracePt t="155147" x="5257800" y="5384800"/>
          <p14:tracePt t="155166" x="5359400" y="5384800"/>
          <p14:tracePt t="155181" x="5372100" y="5384800"/>
          <p14:tracePt t="155197" x="5378450" y="5384800"/>
          <p14:tracePt t="155350" x="5384800" y="5384800"/>
          <p14:tracePt t="155368" x="5397500" y="5378450"/>
          <p14:tracePt t="155373" x="5403850" y="5378450"/>
          <p14:tracePt t="155386" x="5416550" y="5378450"/>
          <p14:tracePt t="155398" x="5435600" y="5378450"/>
          <p14:tracePt t="155414" x="5441950" y="5378450"/>
          <p14:tracePt t="156232" x="5467350" y="5372100"/>
          <p14:tracePt t="156238" x="5473700" y="5372100"/>
          <p14:tracePt t="156246" x="5492750" y="5372100"/>
          <p14:tracePt t="156256" x="5499100" y="5372100"/>
          <p14:tracePt t="156273" x="5524500" y="5372100"/>
          <p14:tracePt t="156290" x="5530850" y="5372100"/>
          <p14:tracePt t="156464" x="5524500" y="5372100"/>
          <p14:tracePt t="156486" x="5511800" y="5372100"/>
          <p14:tracePt t="156496" x="5505450" y="5372100"/>
          <p14:tracePt t="156502" x="5492750" y="5372100"/>
          <p14:tracePt t="156512" x="5480050" y="5372100"/>
          <p14:tracePt t="156523" x="5473700" y="5372100"/>
          <p14:tracePt t="156539" x="5429250" y="5378450"/>
          <p14:tracePt t="156556" x="5378450" y="5391150"/>
          <p14:tracePt t="156573" x="5226050" y="5410200"/>
          <p14:tracePt t="156590" x="5111750" y="5422900"/>
          <p14:tracePt t="156606" x="4978400" y="5448300"/>
          <p14:tracePt t="156623" x="4876800" y="5467350"/>
          <p14:tracePt t="156640" x="4787900" y="5480050"/>
          <p14:tracePt t="156656" x="4724400" y="5486400"/>
          <p14:tracePt t="156673" x="4635500" y="5499100"/>
          <p14:tracePt t="156690" x="4578350" y="5499100"/>
          <p14:tracePt t="156706" x="4540250" y="5499100"/>
          <p14:tracePt t="156723" x="4521200" y="5499100"/>
          <p14:tracePt t="156740" x="4514850" y="5499100"/>
          <p14:tracePt t="156782" x="4508500" y="5499100"/>
          <p14:tracePt t="156806" x="4502150" y="5499100"/>
          <p14:tracePt t="157430" x="4508500" y="5499100"/>
          <p14:tracePt t="157441" x="4527550" y="5499100"/>
          <p14:tracePt t="157446" x="4540250" y="5492750"/>
          <p14:tracePt t="157457" x="4565650" y="5492750"/>
          <p14:tracePt t="157468" x="4610100" y="5486400"/>
          <p14:tracePt t="157485" x="4737100" y="5473700"/>
          <p14:tracePt t="157501" x="4845050" y="5461000"/>
          <p14:tracePt t="157518" x="4946650" y="5454650"/>
          <p14:tracePt t="157535" x="5041900" y="5454650"/>
          <p14:tracePt t="157551" x="5099050" y="5454650"/>
          <p14:tracePt t="157568" x="5111750" y="5454650"/>
          <p14:tracePt t="157585" x="5124450" y="5454650"/>
          <p14:tracePt t="157680" x="5130800" y="5448300"/>
          <p14:tracePt t="157704" x="5143500" y="5448300"/>
          <p14:tracePt t="157710" x="5156200" y="5441950"/>
          <p14:tracePt t="157720" x="5187950" y="5441950"/>
          <p14:tracePt t="157735" x="5295900" y="5441950"/>
          <p14:tracePt t="157751" x="5422900" y="5441950"/>
          <p14:tracePt t="157768" x="5492750" y="5441950"/>
          <p14:tracePt t="157785" x="5530850" y="5441950"/>
          <p14:tracePt t="157802" x="5537200" y="5441950"/>
          <p14:tracePt t="158649" x="5543550" y="5435600"/>
          <p14:tracePt t="158660" x="5543550" y="5429250"/>
          <p14:tracePt t="158667" x="5543550" y="5422900"/>
          <p14:tracePt t="158674" x="5543550" y="5416550"/>
          <p14:tracePt t="158690" x="5543550" y="5403850"/>
          <p14:tracePt t="158707" x="5543550" y="5397500"/>
          <p14:tracePt t="158724" x="5543550" y="5391150"/>
          <p14:tracePt t="158740" x="5549900" y="5378450"/>
          <p14:tracePt t="158757" x="5549900" y="5365750"/>
          <p14:tracePt t="158775" x="5556250" y="5340350"/>
          <p14:tracePt t="158790" x="5575300" y="5314950"/>
          <p14:tracePt t="158807" x="5575300" y="5295900"/>
          <p14:tracePt t="158824" x="5600700" y="5264150"/>
          <p14:tracePt t="158840" x="5607050" y="5238750"/>
          <p14:tracePt t="158857" x="5607050" y="5213350"/>
          <p14:tracePt t="158873" x="5607050" y="5187950"/>
          <p14:tracePt t="158890" x="5607050" y="5175250"/>
          <p14:tracePt t="158907" x="5607050" y="5156200"/>
          <p14:tracePt t="158923" x="5607050" y="5137150"/>
          <p14:tracePt t="158940" x="5607050" y="5130800"/>
          <p14:tracePt t="158957" x="5607050" y="5111750"/>
          <p14:tracePt t="158974" x="5600700" y="5080000"/>
          <p14:tracePt t="158990" x="5600700" y="5054600"/>
          <p14:tracePt t="159007" x="5600700" y="5035550"/>
          <p14:tracePt t="159024" x="5600700" y="4991100"/>
          <p14:tracePt t="159040" x="5594350" y="4959350"/>
          <p14:tracePt t="159057" x="5575300" y="4927600"/>
          <p14:tracePt t="159074" x="5562600" y="4895850"/>
          <p14:tracePt t="159090" x="5537200" y="4870450"/>
          <p14:tracePt t="159107" x="5511800" y="4838700"/>
          <p14:tracePt t="159124" x="5486400" y="4813300"/>
          <p14:tracePt t="159140" x="5448300" y="4794250"/>
          <p14:tracePt t="159158" x="5391150" y="4775200"/>
          <p14:tracePt t="159174" x="5302250" y="4768850"/>
          <p14:tracePt t="159191" x="5226050" y="4768850"/>
          <p14:tracePt t="159207" x="5156200" y="4768850"/>
          <p14:tracePt t="159224" x="5111750" y="4768850"/>
          <p14:tracePt t="159241" x="5067300" y="4768850"/>
          <p14:tracePt t="159257" x="5022850" y="4768850"/>
          <p14:tracePt t="159274" x="4946650" y="4768850"/>
          <p14:tracePt t="159290" x="4857750" y="4768850"/>
          <p14:tracePt t="159307" x="4762500" y="4768850"/>
          <p14:tracePt t="159324" x="4667250" y="4768850"/>
          <p14:tracePt t="159341" x="4572000" y="4768850"/>
          <p14:tracePt t="159358" x="4495800" y="4768850"/>
          <p14:tracePt t="159374" x="4387850" y="4768850"/>
          <p14:tracePt t="159391" x="4330700" y="4768850"/>
          <p14:tracePt t="159407" x="4305300" y="4768850"/>
          <p14:tracePt t="159424" x="4286250" y="4768850"/>
          <p14:tracePt t="159441" x="4273550" y="4775200"/>
          <p14:tracePt t="159457" x="4260850" y="4787900"/>
          <p14:tracePt t="159474" x="4254500" y="4800600"/>
          <p14:tracePt t="159491" x="4248150" y="4832350"/>
          <p14:tracePt t="159507" x="4229100" y="4857750"/>
          <p14:tracePt t="159524" x="4222750" y="4889500"/>
          <p14:tracePt t="159541" x="4210050" y="4940300"/>
          <p14:tracePt t="159558" x="4210050" y="4978400"/>
          <p14:tracePt t="159574" x="4210050" y="5041900"/>
          <p14:tracePt t="159591" x="4210050" y="5130800"/>
          <p14:tracePt t="159608" x="4216400" y="5181600"/>
          <p14:tracePt t="159624" x="4235450" y="5232400"/>
          <p14:tracePt t="159641" x="4248150" y="5257800"/>
          <p14:tracePt t="159658" x="4267200" y="5308600"/>
          <p14:tracePt t="159674" x="4286250" y="5340350"/>
          <p14:tracePt t="159691" x="4305300" y="5372100"/>
          <p14:tracePt t="159708" x="4330700" y="5410200"/>
          <p14:tracePt t="159724" x="4337050" y="5422900"/>
          <p14:tracePt t="159741" x="4349750" y="5435600"/>
          <p14:tracePt t="159774" x="4356100" y="5448300"/>
          <p14:tracePt t="159791" x="4356100" y="5454650"/>
          <p14:tracePt t="159808" x="4362450" y="5454650"/>
          <p14:tracePt t="159824" x="4375150" y="5473700"/>
          <p14:tracePt t="159841" x="4387850" y="5473700"/>
          <p14:tracePt t="159858" x="4394200" y="5473700"/>
          <p14:tracePt t="159891" x="4394200" y="5480050"/>
          <p14:tracePt t="159908" x="4406900" y="5486400"/>
          <p14:tracePt t="160180" x="4394200" y="5486400"/>
          <p14:tracePt t="160187" x="4356100" y="5486400"/>
          <p14:tracePt t="160193" x="4292600" y="5486400"/>
          <p14:tracePt t="160205" x="4260850" y="5486400"/>
          <p14:tracePt t="160222" x="4171950" y="5486400"/>
          <p14:tracePt t="160238" x="4127500" y="5486400"/>
          <p14:tracePt t="160255" x="4121150" y="5486400"/>
          <p14:tracePt t="160281" x="4114800" y="5480050"/>
          <p14:tracePt t="160304" x="4114800" y="5473700"/>
          <p14:tracePt t="160439" x="4121150" y="5467350"/>
          <p14:tracePt t="160460" x="4127500" y="5461000"/>
          <p14:tracePt t="160463" x="4146550" y="5461000"/>
          <p14:tracePt t="160474" x="4178300" y="5454650"/>
          <p14:tracePt t="160488" x="4216400" y="5448300"/>
          <p14:tracePt t="160505" x="4311650" y="5441950"/>
          <p14:tracePt t="160522" x="4438650" y="5441950"/>
          <p14:tracePt t="160539" x="4597400" y="5441950"/>
          <p14:tracePt t="160555" x="4724400" y="5441950"/>
          <p14:tracePt t="160572" x="4800600" y="5441950"/>
          <p14:tracePt t="160589" x="4845050" y="5441950"/>
          <p14:tracePt t="160606" x="4864100" y="5441950"/>
          <p14:tracePt t="160622" x="4870450" y="5441950"/>
          <p14:tracePt t="160639" x="4876800" y="5435600"/>
          <p14:tracePt t="160655" x="4889500" y="5435600"/>
          <p14:tracePt t="160672" x="4933950" y="5435600"/>
          <p14:tracePt t="160689" x="4991100" y="5429250"/>
          <p14:tracePt t="160705" x="5067300" y="5416550"/>
          <p14:tracePt t="160722" x="5175250" y="5416550"/>
          <p14:tracePt t="160739" x="5270500" y="5416550"/>
          <p14:tracePt t="160755" x="5340350" y="5416550"/>
          <p14:tracePt t="160772" x="5359400" y="5416550"/>
          <p14:tracePt t="161331" x="5365750" y="5410200"/>
          <p14:tracePt t="161456" x="5378450" y="5410200"/>
          <p14:tracePt t="161480" x="5384800" y="5410200"/>
          <p14:tracePt t="161489" x="5403850" y="5410200"/>
          <p14:tracePt t="161545" x="5403850" y="5416550"/>
          <p14:tracePt t="163371" x="5391150" y="5422900"/>
          <p14:tracePt t="163377" x="5384800" y="5422900"/>
          <p14:tracePt t="163392" x="5359400" y="5435600"/>
          <p14:tracePt t="163406" x="5314950" y="5448300"/>
          <p14:tracePt t="163411" x="5270500" y="5467350"/>
          <p14:tracePt t="163423" x="5245100" y="5480050"/>
          <p14:tracePt t="163442" x="5162550" y="5518150"/>
          <p14:tracePt t="163456" x="5149850" y="5530850"/>
          <p14:tracePt t="163473" x="5137150" y="5543550"/>
          <p14:tracePt t="163506" x="5130800" y="5549900"/>
          <p14:tracePt t="163562" x="5118100" y="5549900"/>
          <p14:tracePt t="163569" x="5111750" y="5549900"/>
          <p14:tracePt t="163585" x="5105400" y="5556250"/>
          <p14:tracePt t="163595" x="5099050" y="5562600"/>
          <p14:tracePt t="163606" x="5092700" y="5562600"/>
          <p14:tracePt t="163623" x="5054600" y="5575300"/>
          <p14:tracePt t="163643" x="4984750" y="5588000"/>
          <p14:tracePt t="163656" x="4864100" y="5600700"/>
          <p14:tracePt t="163673" x="4800600" y="5600700"/>
          <p14:tracePt t="163690" x="4743450" y="5600700"/>
          <p14:tracePt t="163706" x="4711700" y="5600700"/>
          <p14:tracePt t="163723" x="4660900" y="5600700"/>
          <p14:tracePt t="163740" x="4622800" y="5600700"/>
          <p14:tracePt t="163756" x="4572000" y="5600700"/>
          <p14:tracePt t="163773" x="4565650" y="5600700"/>
          <p14:tracePt t="163789" x="4552950" y="5600700"/>
          <p14:tracePt t="163849" x="4540250" y="5600700"/>
          <p14:tracePt t="163865" x="4533900" y="5594350"/>
          <p14:tracePt t="163882" x="4527550" y="5588000"/>
          <p14:tracePt t="163889" x="4514850" y="5581650"/>
          <p14:tracePt t="163906" x="4508500" y="5581650"/>
          <p14:tracePt t="163917" x="4495800" y="5575300"/>
          <p14:tracePt t="163931" x="4489450" y="5568950"/>
          <p14:tracePt t="163940" x="4476750" y="5568950"/>
          <p14:tracePt t="163957" x="4432300" y="5543550"/>
          <p14:tracePt t="163974" x="4375150" y="5518150"/>
          <p14:tracePt t="163990" x="4343400" y="5492750"/>
          <p14:tracePt t="164006" x="4330700" y="5480050"/>
          <p14:tracePt t="164023" x="4324350" y="5473700"/>
          <p14:tracePt t="164040" x="4318000" y="5467350"/>
          <p14:tracePt t="164062" x="4311650" y="5467350"/>
          <p14:tracePt t="164090" x="4311650" y="5461000"/>
          <p14:tracePt t="164212" x="4311650" y="5454650"/>
          <p14:tracePt t="164266" x="4318000" y="5448300"/>
          <p14:tracePt t="165826" x="4324350" y="5448300"/>
          <p14:tracePt t="165837" x="4330700" y="5441950"/>
          <p14:tracePt t="165843" x="4337050" y="5435600"/>
          <p14:tracePt t="165852" x="4343400" y="5435600"/>
          <p14:tracePt t="165866" x="4368800" y="5435600"/>
          <p14:tracePt t="165883" x="4406900" y="5435600"/>
          <p14:tracePt t="165900" x="4457700" y="5435600"/>
          <p14:tracePt t="165917" x="4495800" y="5435600"/>
          <p14:tracePt t="165925" x="4521200" y="5435600"/>
          <p14:tracePt t="165933" x="4546600" y="5435600"/>
          <p14:tracePt t="165950" x="4572000" y="5435600"/>
          <p14:tracePt t="165966" x="4603750" y="5435600"/>
          <p14:tracePt t="165983" x="4629150" y="5435600"/>
          <p14:tracePt t="166000" x="4667250" y="5435600"/>
          <p14:tracePt t="166018" x="4743450" y="5435600"/>
          <p14:tracePt t="166033" x="4768850" y="5435600"/>
          <p14:tracePt t="166050" x="4851400" y="5435600"/>
          <p14:tracePt t="166067" x="4895850" y="5435600"/>
          <p14:tracePt t="166083" x="4933950" y="5435600"/>
          <p14:tracePt t="166117" x="4946650" y="5435600"/>
          <p14:tracePt t="166133" x="4953000" y="5435600"/>
          <p14:tracePt t="166150" x="4978400" y="5435600"/>
          <p14:tracePt t="166166" x="4997450" y="5435600"/>
          <p14:tracePt t="166183" x="5022850" y="5435600"/>
          <p14:tracePt t="166200" x="5060950" y="5435600"/>
          <p14:tracePt t="166217" x="5124450" y="5435600"/>
          <p14:tracePt t="166234" x="5238750" y="5435600"/>
          <p14:tracePt t="166250" x="5302250" y="5435600"/>
          <p14:tracePt t="166267" x="5359400" y="5435600"/>
          <p14:tracePt t="166283" x="5391150" y="5435600"/>
          <p14:tracePt t="166300" x="5435600" y="5435600"/>
          <p14:tracePt t="166317" x="5467350" y="5435600"/>
          <p14:tracePt t="166334" x="5486400" y="5435600"/>
          <p14:tracePt t="166350" x="5499100" y="5435600"/>
          <p14:tracePt t="166367" x="5518150" y="5435600"/>
          <p14:tracePt t="169676" x="5518150" y="5441950"/>
          <p14:tracePt t="169700" x="5499100" y="5454650"/>
          <p14:tracePt t="169708" x="5480050" y="5454650"/>
          <p14:tracePt t="169717" x="5448300" y="5461000"/>
          <p14:tracePt t="169734" x="5391150" y="5467350"/>
          <p14:tracePt t="169750" x="5359400" y="5467350"/>
          <p14:tracePt t="169767" x="5314950" y="5467350"/>
          <p14:tracePt t="169784" x="5308600" y="5467350"/>
          <p14:tracePt t="169800" x="5295900" y="5467350"/>
          <p14:tracePt t="169817" x="5283200" y="5467350"/>
          <p14:tracePt t="169835" x="5251450" y="5467350"/>
          <p14:tracePt t="169851" x="5181600" y="5467350"/>
          <p14:tracePt t="169867" x="5143500" y="5467350"/>
          <p14:tracePt t="169884" x="5105400" y="5461000"/>
          <p14:tracePt t="169900" x="5086350" y="5461000"/>
          <p14:tracePt t="170039" x="5080000" y="5461000"/>
          <p14:tracePt t="170056" x="5073650" y="5461000"/>
          <p14:tracePt t="170066" x="5067300" y="5461000"/>
          <p14:tracePt t="170068" x="5060950" y="5461000"/>
          <p14:tracePt t="170084" x="5016500" y="5454650"/>
          <p14:tracePt t="170101" x="4953000" y="5441950"/>
          <p14:tracePt t="170117" x="4883150" y="5429250"/>
          <p14:tracePt t="170134" x="4826000" y="5422900"/>
          <p14:tracePt t="170151" x="4775200" y="5416550"/>
          <p14:tracePt t="170167" x="4743450" y="5416550"/>
          <p14:tracePt t="170184" x="4718050" y="5410200"/>
          <p14:tracePt t="170201" x="4679950" y="5397500"/>
          <p14:tracePt t="170217" x="4667250" y="5397500"/>
          <p14:tracePt t="170234" x="4648200" y="5397500"/>
          <p14:tracePt t="170251" x="4629150" y="5397500"/>
          <p14:tracePt t="170268" x="4616450" y="5391150"/>
          <p14:tracePt t="170284" x="4610100" y="5384800"/>
          <p14:tracePt t="170301" x="4597400" y="5384800"/>
          <p14:tracePt t="170335" x="4591050" y="5384800"/>
          <p14:tracePt t="170351" x="4565650" y="5384800"/>
          <p14:tracePt t="170368" x="4527550" y="5384800"/>
          <p14:tracePt t="170384" x="4508500" y="5384800"/>
          <p14:tracePt t="170401" x="4489450" y="5384800"/>
          <p14:tracePt t="170775" x="4483100" y="5384800"/>
          <p14:tracePt t="170792" x="4476750" y="5384800"/>
          <p14:tracePt t="170973" x="4489450" y="5397500"/>
          <p14:tracePt t="170980" x="4495800" y="5397500"/>
          <p14:tracePt t="170990" x="4508500" y="5397500"/>
          <p14:tracePt t="171000" x="4533900" y="5403850"/>
          <p14:tracePt t="171016" x="4610100" y="5410200"/>
          <p14:tracePt t="171033" x="4699000" y="5429250"/>
          <p14:tracePt t="171050" x="4800600" y="5435600"/>
          <p14:tracePt t="171069" x="4857750" y="5441950"/>
          <p14:tracePt t="171085" x="4895850" y="5441950"/>
          <p14:tracePt t="171100" x="4908550" y="5441950"/>
          <p14:tracePt t="171185" x="4914900" y="5448300"/>
          <p14:tracePt t="171319" x="4921250" y="5448300"/>
          <p14:tracePt t="171336" x="4940300" y="5448300"/>
          <p14:tracePt t="171343" x="4946650" y="5448300"/>
          <p14:tracePt t="171350" x="4978400" y="5448300"/>
          <p14:tracePt t="171367" x="5073650" y="5448300"/>
          <p14:tracePt t="171383" x="5232400" y="5448300"/>
          <p14:tracePt t="171400" x="5416550" y="5448300"/>
          <p14:tracePt t="171417" x="5530850" y="5448300"/>
          <p14:tracePt t="171423" x="5537200" y="5448300"/>
          <p14:tracePt t="171447" x="5537200" y="5454650"/>
          <p14:tracePt t="171473" x="5537200" y="5461000"/>
          <p14:tracePt t="171480" x="5524500" y="5461000"/>
          <p14:tracePt t="171489" x="5518150" y="5461000"/>
          <p14:tracePt t="171500" x="5505450" y="5461000"/>
          <p14:tracePt t="173633" x="5499100" y="5461000"/>
          <p14:tracePt t="173682" x="5499100" y="5467350"/>
          <p14:tracePt t="173994" x="5499100" y="5461000"/>
          <p14:tracePt t="173998" x="5499100" y="5454650"/>
          <p14:tracePt t="174008" x="5499100" y="5429250"/>
          <p14:tracePt t="174021" x="5518150" y="5359400"/>
          <p14:tracePt t="174038" x="5518150" y="5283200"/>
          <p14:tracePt t="174054" x="5518150" y="5187950"/>
          <p14:tracePt t="174072" x="5492750" y="5092700"/>
          <p14:tracePt t="174088" x="5461000" y="5022850"/>
          <p14:tracePt t="174105" x="5429250" y="4991100"/>
          <p14:tracePt t="174121" x="5391150" y="4959350"/>
          <p14:tracePt t="174138" x="5372100" y="4946650"/>
          <p14:tracePt t="174155" x="5353050" y="4933950"/>
          <p14:tracePt t="174171" x="5334000" y="4921250"/>
          <p14:tracePt t="174189" x="5308600" y="4902200"/>
          <p14:tracePt t="174207" x="5200650" y="4838700"/>
          <p14:tracePt t="174222" x="5099050" y="4787900"/>
          <p14:tracePt t="174238" x="5003800" y="4749800"/>
          <p14:tracePt t="174255" x="4959350" y="4730750"/>
          <p14:tracePt t="174272" x="4940300" y="4724400"/>
          <p14:tracePt t="174288" x="4933950" y="4724400"/>
          <p14:tracePt t="174382" x="4921250" y="4724400"/>
          <p14:tracePt t="174392" x="4914900" y="4724400"/>
          <p14:tracePt t="174407" x="4908550" y="4724400"/>
          <p14:tracePt t="174414" x="4895850" y="4724400"/>
          <p14:tracePt t="174431" x="4889500" y="4724400"/>
          <p14:tracePt t="174441" x="4876800" y="4724400"/>
          <p14:tracePt t="174455" x="4870450" y="4724400"/>
          <p14:tracePt t="174472" x="4857750" y="4724400"/>
          <p14:tracePt t="174488" x="4838700" y="4724400"/>
          <p14:tracePt t="174505" x="4819650" y="4724400"/>
          <p14:tracePt t="174521" x="4813300" y="4724400"/>
          <p14:tracePt t="174538" x="4800600" y="4724400"/>
          <p14:tracePt t="174847" x="4813300" y="4724400"/>
          <p14:tracePt t="174866" x="4819650" y="4724400"/>
          <p14:tracePt t="174874" x="4832350" y="4724400"/>
          <p14:tracePt t="174882" x="4838700" y="4724400"/>
          <p14:tracePt t="174888" x="4845050" y="4724400"/>
          <p14:tracePt t="174905" x="4864100" y="4724400"/>
          <p14:tracePt t="174921" x="4895850" y="4724400"/>
          <p14:tracePt t="174926" x="4927600" y="4724400"/>
          <p14:tracePt t="174938" x="4959350" y="4724400"/>
          <p14:tracePt t="174955" x="5048250" y="4724400"/>
          <p14:tracePt t="174972" x="5181600" y="4724400"/>
          <p14:tracePt t="174988" x="5359400" y="4724400"/>
          <p14:tracePt t="175005" x="5581650" y="4724400"/>
          <p14:tracePt t="175021" x="6051550" y="4724400"/>
          <p14:tracePt t="175038" x="6337300" y="4724400"/>
          <p14:tracePt t="175055" x="6534150" y="4724400"/>
          <p14:tracePt t="175071" x="6673850" y="4724400"/>
          <p14:tracePt t="175088" x="6750050" y="4724400"/>
          <p14:tracePt t="175105" x="6807200" y="4724400"/>
          <p14:tracePt t="175121" x="6851650" y="4711700"/>
          <p14:tracePt t="175138" x="6889750" y="4711700"/>
          <p14:tracePt t="175155" x="6915150" y="4699000"/>
          <p14:tracePt t="175171" x="6940550" y="4692650"/>
          <p14:tracePt t="175188" x="6959600" y="4686300"/>
          <p14:tracePt t="175207" x="6991350" y="4679950"/>
          <p14:tracePt t="175221" x="7016750" y="4679950"/>
          <p14:tracePt t="175238" x="7073900" y="4679950"/>
          <p14:tracePt t="175255" x="7156450" y="4679950"/>
          <p14:tracePt t="175272" x="7277100" y="4679950"/>
          <p14:tracePt t="175288" x="7385050" y="4679950"/>
          <p14:tracePt t="175305" x="7448550" y="4673600"/>
          <p14:tracePt t="175321" x="7461250" y="4667250"/>
          <p14:tracePt t="176273" x="7448550" y="4667250"/>
          <p14:tracePt t="176279" x="7423150" y="4667250"/>
          <p14:tracePt t="176288" x="7404100" y="4679950"/>
          <p14:tracePt t="176296" x="7385050" y="4679950"/>
          <p14:tracePt t="176313" x="7251700" y="4718050"/>
          <p14:tracePt t="176329" x="7029450" y="4737100"/>
          <p14:tracePt t="176346" x="6769100" y="4743450"/>
          <p14:tracePt t="176363" x="6502400" y="4743450"/>
          <p14:tracePt t="176380" x="6318250" y="4743450"/>
          <p14:tracePt t="176396" x="6197600" y="4743450"/>
          <p14:tracePt t="176413" x="6146800" y="4743450"/>
          <p14:tracePt t="176420" x="6140450" y="4743450"/>
          <p14:tracePt t="176434" x="6127750" y="4756150"/>
          <p14:tracePt t="176450" x="6121400" y="4762500"/>
          <p14:tracePt t="176463" x="6070600" y="4794250"/>
          <p14:tracePt t="176479" x="6019800" y="4813300"/>
          <p14:tracePt t="176496" x="5962650" y="4819650"/>
          <p14:tracePt t="176513" x="5886450" y="4826000"/>
          <p14:tracePt t="176530" x="5797550" y="4826000"/>
          <p14:tracePt t="176546" x="5715000" y="4826000"/>
          <p14:tracePt t="176563" x="5543550" y="4826000"/>
          <p14:tracePt t="176580" x="5365750" y="4826000"/>
          <p14:tracePt t="176596" x="5194300" y="4826000"/>
          <p14:tracePt t="176613" x="5060950" y="4826000"/>
          <p14:tracePt t="176630" x="5003800" y="4826000"/>
          <p14:tracePt t="176646" x="4991100" y="4826000"/>
          <p14:tracePt t="176663" x="4984750" y="4826000"/>
          <p14:tracePt t="176680" x="4959350" y="4838700"/>
          <p14:tracePt t="176697" x="4889500" y="4851400"/>
          <p14:tracePt t="176714" x="4737100" y="4857750"/>
          <p14:tracePt t="176730" x="4559300" y="4857750"/>
          <p14:tracePt t="176747" x="4368800" y="4857750"/>
          <p14:tracePt t="176763" x="4178300" y="4857750"/>
          <p14:tracePt t="176780" x="4000500" y="4857750"/>
          <p14:tracePt t="176797" x="3841750" y="4857750"/>
          <p14:tracePt t="176813" x="3778250" y="4857750"/>
          <p14:tracePt t="176830" x="3765550" y="4857750"/>
          <p14:tracePt t="177747" x="3759200" y="4857750"/>
          <p14:tracePt t="177757" x="3746500" y="4857750"/>
          <p14:tracePt t="177764" x="3733800" y="4851400"/>
          <p14:tracePt t="177770" x="3714750" y="4851400"/>
          <p14:tracePt t="177786" x="3657600" y="4845050"/>
          <p14:tracePt t="177803" x="3575050" y="4813300"/>
          <p14:tracePt t="177820" x="3511550" y="4806950"/>
          <p14:tracePt t="177836" x="3454400" y="4787900"/>
          <p14:tracePt t="177853" x="3429000" y="4775200"/>
          <p14:tracePt t="177870" x="3390900" y="4756150"/>
          <p14:tracePt t="177889" x="3352800" y="4730750"/>
          <p14:tracePt t="177904" x="3333750" y="4711700"/>
          <p14:tracePt t="177920" x="3308350" y="4686300"/>
          <p14:tracePt t="177929" x="3302000" y="4673600"/>
          <p14:tracePt t="177936" x="3295650" y="4673600"/>
          <p14:tracePt t="177953" x="3295650" y="4654550"/>
          <p14:tracePt t="177970" x="3289300" y="4648200"/>
          <p14:tracePt t="177986" x="3289300" y="4629150"/>
          <p14:tracePt t="178003" x="3289300" y="4603750"/>
          <p14:tracePt t="178020" x="3289300" y="4591050"/>
          <p14:tracePt t="178036" x="3289300" y="4572000"/>
          <p14:tracePt t="178053" x="3289300" y="4540250"/>
          <p14:tracePt t="178072" x="3289300" y="4514850"/>
          <p14:tracePt t="178087" x="3308350" y="4464050"/>
          <p14:tracePt t="178103" x="3321050" y="4432300"/>
          <p14:tracePt t="178120" x="3346450" y="4387850"/>
          <p14:tracePt t="178137" x="3365500" y="4349750"/>
          <p14:tracePt t="178153" x="3378200" y="4337050"/>
          <p14:tracePt t="178170" x="3403600" y="4318000"/>
          <p14:tracePt t="178186" x="3409950" y="4305300"/>
          <p14:tracePt t="178203" x="3422650" y="4298950"/>
          <p14:tracePt t="178220" x="3441700" y="4279900"/>
          <p14:tracePt t="178236" x="3460750" y="4267200"/>
          <p14:tracePt t="178253" x="3479800" y="4254500"/>
          <p14:tracePt t="178275" x="3492500" y="4241800"/>
          <p14:tracePt t="178289" x="3505200" y="4229100"/>
          <p14:tracePt t="178320" x="3517900" y="4229100"/>
          <p14:tracePt t="178337" x="3530600" y="4222750"/>
          <p14:tracePt t="178353" x="3556000" y="4210050"/>
          <p14:tracePt t="178370" x="3581400" y="4210050"/>
          <p14:tracePt t="178386" x="3632200" y="4203700"/>
          <p14:tracePt t="178403" x="3683000" y="4197350"/>
          <p14:tracePt t="178420" x="3740150" y="4197350"/>
          <p14:tracePt t="178427" x="3771900" y="4197350"/>
          <p14:tracePt t="178437" x="3784600" y="4197350"/>
          <p14:tracePt t="178453" x="3822700" y="4197350"/>
          <p14:tracePt t="178470" x="3873500" y="4197350"/>
          <p14:tracePt t="178487" x="3898900" y="4203700"/>
          <p14:tracePt t="178503" x="3943350" y="4210050"/>
          <p14:tracePt t="178520" x="3987800" y="4222750"/>
          <p14:tracePt t="178537" x="4057650" y="4248150"/>
          <p14:tracePt t="178553" x="4152900" y="4273550"/>
          <p14:tracePt t="178570" x="4248150" y="4298950"/>
          <p14:tracePt t="178587" x="4343400" y="4330700"/>
          <p14:tracePt t="178603" x="4425950" y="4362450"/>
          <p14:tracePt t="178620" x="4451350" y="4362450"/>
          <p14:tracePt t="178637" x="4470400" y="4368800"/>
          <p14:tracePt t="178654" x="4483100" y="4394200"/>
          <p14:tracePt t="178671" x="4508500" y="4476750"/>
          <p14:tracePt t="178687" x="4527550" y="4559300"/>
          <p14:tracePt t="178703" x="4540250" y="4654550"/>
          <p14:tracePt t="178720" x="4540250" y="4730750"/>
          <p14:tracePt t="178737" x="4521200" y="4806950"/>
          <p14:tracePt t="178754" x="4470400" y="4870450"/>
          <p14:tracePt t="178771" x="4406900" y="4902200"/>
          <p14:tracePt t="178789" x="4368800" y="4921250"/>
          <p14:tracePt t="178804" x="4337050" y="4933950"/>
          <p14:tracePt t="178820" x="4330700" y="4940300"/>
          <p14:tracePt t="178933" x="4324350" y="4940300"/>
          <p14:tracePt t="178936" x="4318000" y="4940300"/>
          <p14:tracePt t="178977" x="4311650" y="4940300"/>
          <p14:tracePt t="178993" x="4305300" y="4940300"/>
          <p14:tracePt t="179000" x="4298950" y="4940300"/>
          <p14:tracePt t="179011" x="4292600" y="4940300"/>
          <p14:tracePt t="179020" x="4286250" y="4940300"/>
          <p14:tracePt t="179048" x="4254500" y="4933950"/>
          <p14:tracePt t="179059" x="4222750" y="4927600"/>
          <p14:tracePt t="179071" x="4152900" y="4902200"/>
          <p14:tracePt t="179087" x="3956050" y="4851400"/>
          <p14:tracePt t="179104" x="3860800" y="4838700"/>
          <p14:tracePt t="179120" x="3797300" y="4826000"/>
          <p14:tracePt t="179137" x="3778250" y="4826000"/>
          <p14:tracePt t="179249" x="3771900" y="4826000"/>
          <p14:tracePt t="179418" x="3759200" y="4826000"/>
          <p14:tracePt t="179425" x="3752850" y="4826000"/>
          <p14:tracePt t="179433" x="3746500" y="4826000"/>
          <p14:tracePt t="179441" x="3733800" y="4826000"/>
          <p14:tracePt t="179458" x="3727450" y="4819650"/>
          <p14:tracePt t="179475" x="3721100" y="4819650"/>
          <p14:tracePt t="179491" x="3708400" y="4813300"/>
          <p14:tracePt t="179508" x="3695700" y="4800600"/>
          <p14:tracePt t="179525" x="3663950" y="4781550"/>
          <p14:tracePt t="179541" x="3613150" y="4756150"/>
          <p14:tracePt t="179558" x="3581400" y="4743450"/>
          <p14:tracePt t="179575" x="3562350" y="4737100"/>
          <p14:tracePt t="179756" x="3562350" y="4730750"/>
          <p14:tracePt t="179772" x="3556000" y="4724400"/>
          <p14:tracePt t="179807" x="3556000" y="4718050"/>
          <p14:tracePt t="179809" x="3556000" y="4711700"/>
          <p14:tracePt t="179825" x="3556000" y="4699000"/>
          <p14:tracePt t="179837" x="3549650" y="4686300"/>
          <p14:tracePt t="179848" x="3549650" y="4667250"/>
          <p14:tracePt t="179864" x="3530600" y="4597400"/>
          <p14:tracePt t="179880" x="3524250" y="4578350"/>
          <p14:tracePt t="179897" x="3524250" y="4546600"/>
          <p14:tracePt t="179914" x="3524250" y="4521200"/>
          <p14:tracePt t="179931" x="3530600" y="4495800"/>
          <p14:tracePt t="179947" x="3562350" y="4464050"/>
          <p14:tracePt t="179964" x="3587750" y="4438650"/>
          <p14:tracePt t="179981" x="3619500" y="4406900"/>
          <p14:tracePt t="179997" x="3638550" y="4387850"/>
          <p14:tracePt t="180014" x="3676650" y="4381500"/>
          <p14:tracePt t="180031" x="3689350" y="4375150"/>
          <p14:tracePt t="180048" x="3721100" y="4368800"/>
          <p14:tracePt t="180064" x="3733800" y="4362450"/>
          <p14:tracePt t="180081" x="3759200" y="4362450"/>
          <p14:tracePt t="180098" x="3771900" y="4356100"/>
          <p14:tracePt t="180114" x="3790950" y="4349750"/>
          <p14:tracePt t="180131" x="3810000" y="4343400"/>
          <p14:tracePt t="180148" x="3816350" y="4343400"/>
          <p14:tracePt t="180164" x="3829050" y="4337050"/>
          <p14:tracePt t="180181" x="3848100" y="4337050"/>
          <p14:tracePt t="180197" x="3867150" y="4330700"/>
          <p14:tracePt t="180214" x="3879850" y="4330700"/>
          <p14:tracePt t="180231" x="3898900" y="4324350"/>
          <p14:tracePt t="180248" x="3924300" y="4324350"/>
          <p14:tracePt t="180264" x="3956050" y="4324350"/>
          <p14:tracePt t="180281" x="3975100" y="4324350"/>
          <p14:tracePt t="180321" x="3981450" y="4324350"/>
          <p14:tracePt t="180348" x="3994150" y="4324350"/>
          <p14:tracePt t="180358" x="4000500" y="4324350"/>
          <p14:tracePt t="180373" x="4006850" y="4330700"/>
          <p14:tracePt t="180381" x="4019550" y="4349750"/>
          <p14:tracePt t="180398" x="4032250" y="4362450"/>
          <p14:tracePt t="180414" x="4044950" y="4381500"/>
          <p14:tracePt t="180431" x="4057650" y="4400550"/>
          <p14:tracePt t="180437" x="4076700" y="4413250"/>
          <p14:tracePt t="180448" x="4076700" y="4425950"/>
          <p14:tracePt t="180464" x="4083050" y="4425950"/>
          <p14:tracePt t="180481" x="4095750" y="4451350"/>
          <p14:tracePt t="180498" x="4108450" y="4470400"/>
          <p14:tracePt t="180514" x="4114800" y="4483100"/>
          <p14:tracePt t="180531" x="4127500" y="4495800"/>
          <p14:tracePt t="180548" x="4133850" y="4508500"/>
          <p14:tracePt t="180564" x="4133850" y="4521200"/>
          <p14:tracePt t="180626" x="4133850" y="4527550"/>
          <p14:tracePt t="180649" x="4133850" y="4533900"/>
          <p14:tracePt t="180673" x="4133850" y="4540250"/>
          <p14:tracePt t="180713" x="4133850" y="4546600"/>
          <p14:tracePt t="180738" x="4133850" y="4552950"/>
          <p14:tracePt t="180761" x="4127500" y="4559300"/>
          <p14:tracePt t="180770" x="4127500" y="4565650"/>
          <p14:tracePt t="180788" x="4127500" y="4578350"/>
          <p14:tracePt t="180805" x="4121150" y="4578350"/>
          <p14:tracePt t="180821" x="4121150" y="4591050"/>
          <p14:tracePt t="180828" x="4114800" y="4591050"/>
          <p14:tracePt t="180837" x="4108450" y="4597400"/>
          <p14:tracePt t="180848" x="4108450" y="4603750"/>
          <p14:tracePt t="180865" x="4095750" y="4610100"/>
          <p14:tracePt t="180881" x="4095750" y="4616450"/>
          <p14:tracePt t="180916" x="4089400" y="4622800"/>
          <p14:tracePt t="180939" x="4083050" y="4622800"/>
          <p14:tracePt t="180948" x="4076700" y="4622800"/>
          <p14:tracePt t="180965" x="4070350" y="4629150"/>
          <p14:tracePt t="180981" x="4057650" y="4641850"/>
          <p14:tracePt t="180998" x="4044950" y="4648200"/>
          <p14:tracePt t="181015" x="4044950" y="4654550"/>
          <p14:tracePt t="181034" x="4019550" y="4667250"/>
          <p14:tracePt t="181048" x="4006850" y="4673600"/>
          <p14:tracePt t="181065" x="3987800" y="4673600"/>
          <p14:tracePt t="181081" x="3981450" y="4679950"/>
          <p14:tracePt t="181115" x="3968750" y="4679950"/>
          <p14:tracePt t="181132" x="3956050" y="4686300"/>
          <p14:tracePt t="181149" x="3937000" y="4692650"/>
          <p14:tracePt t="181165" x="3924300" y="4692650"/>
          <p14:tracePt t="181181" x="3905250" y="4699000"/>
          <p14:tracePt t="181198" x="3879850" y="4705350"/>
          <p14:tracePt t="181232" x="3867150" y="4705350"/>
          <p14:tracePt t="181248" x="3854450" y="4705350"/>
          <p14:tracePt t="181265" x="3841750" y="4705350"/>
          <p14:tracePt t="181299" x="3810000" y="4705350"/>
          <p14:tracePt t="181315" x="3778250" y="4705350"/>
          <p14:tracePt t="181332" x="3721100" y="4705350"/>
          <p14:tracePt t="181348" x="3683000" y="4705350"/>
          <p14:tracePt t="181365" x="3632200" y="4705350"/>
          <p14:tracePt t="181382" x="3600450" y="4705350"/>
          <p14:tracePt t="181398" x="3562350" y="4692650"/>
          <p14:tracePt t="181415" x="3511550" y="4679950"/>
          <p14:tracePt t="181422" x="3505200" y="4679950"/>
          <p14:tracePt t="181432" x="3492500" y="4673600"/>
          <p14:tracePt t="181465" x="3486150" y="4673600"/>
          <p14:tracePt t="181482" x="3486150" y="4667250"/>
          <p14:tracePt t="181498" x="3486150" y="4660900"/>
          <p14:tracePt t="181515" x="3486150" y="4641850"/>
          <p14:tracePt t="181532" x="3473450" y="4635500"/>
          <p14:tracePt t="181549" x="3460750" y="4616450"/>
          <p14:tracePt t="181565" x="3448050" y="4610100"/>
          <p14:tracePt t="181583" x="3448050" y="4597400"/>
          <p14:tracePt t="181599" x="3441700" y="4591050"/>
          <p14:tracePt t="181621" x="3441700" y="4584700"/>
          <p14:tracePt t="181633" x="3441700" y="4572000"/>
          <p14:tracePt t="181649" x="3441700" y="4552950"/>
          <p14:tracePt t="181665" x="3441700" y="4540250"/>
          <p14:tracePt t="181682" x="3441700" y="4521200"/>
          <p14:tracePt t="181699" x="3448050" y="4495800"/>
          <p14:tracePt t="181715" x="3454400" y="4483100"/>
          <p14:tracePt t="181732" x="3467100" y="4464050"/>
          <p14:tracePt t="181766" x="3473450" y="4451350"/>
          <p14:tracePt t="181782" x="3492500" y="4432300"/>
          <p14:tracePt t="181799" x="3498850" y="4419600"/>
          <p14:tracePt t="181817" x="3524250" y="4400550"/>
          <p14:tracePt t="181832" x="3562350" y="4381500"/>
          <p14:tracePt t="181849" x="3594100" y="4375150"/>
          <p14:tracePt t="181865" x="3613150" y="4362450"/>
          <p14:tracePt t="181882" x="3651250" y="4362450"/>
          <p14:tracePt t="181899" x="3663950" y="4356100"/>
          <p14:tracePt t="181915" x="3676650" y="4356100"/>
          <p14:tracePt t="181922" x="3683000" y="4356100"/>
          <p14:tracePt t="181971" x="3689350" y="4356100"/>
          <p14:tracePt t="181978" x="3695700" y="4356100"/>
          <p14:tracePt t="181993" x="3702050" y="4356100"/>
          <p14:tracePt t="182006" x="3708400" y="4356100"/>
          <p14:tracePt t="182017" x="3714750" y="4356100"/>
          <p14:tracePt t="182033" x="3733800" y="4356100"/>
          <p14:tracePt t="182049" x="3746500" y="4362450"/>
          <p14:tracePt t="182066" x="3771900" y="4362450"/>
          <p14:tracePt t="182082" x="3778250" y="4362450"/>
          <p14:tracePt t="182099" x="3797300" y="4362450"/>
          <p14:tracePt t="182116" x="3810000" y="4362450"/>
          <p14:tracePt t="182132" x="3822700" y="4362450"/>
          <p14:tracePt t="182149" x="3841750" y="4362450"/>
          <p14:tracePt t="182166" x="3860800" y="4381500"/>
          <p14:tracePt t="182182" x="3879850" y="4394200"/>
          <p14:tracePt t="182199" x="3905250" y="4406900"/>
          <p14:tracePt t="182216" x="3917950" y="4419600"/>
          <p14:tracePt t="182232" x="3949700" y="4432300"/>
          <p14:tracePt t="182249" x="3949700" y="4438650"/>
          <p14:tracePt t="182266" x="3962400" y="4445000"/>
          <p14:tracePt t="182282" x="3968750" y="4451350"/>
          <p14:tracePt t="182299" x="3987800" y="4470400"/>
          <p14:tracePt t="182316" x="3994150" y="4476750"/>
          <p14:tracePt t="182333" x="4006850" y="4489450"/>
          <p14:tracePt t="182349" x="4013200" y="4508500"/>
          <p14:tracePt t="182366" x="4019550" y="4521200"/>
          <p14:tracePt t="182383" x="4032250" y="4540250"/>
          <p14:tracePt t="182400" x="4044950" y="4578350"/>
          <p14:tracePt t="182416" x="4044950" y="4597400"/>
          <p14:tracePt t="182437" x="4051300" y="4616450"/>
          <p14:tracePt t="182443" x="4057650" y="4622800"/>
          <p14:tracePt t="182451" x="4057650" y="4635500"/>
          <p14:tracePt t="182466" x="4057650" y="4641850"/>
          <p14:tracePt t="182483" x="4057650" y="4660900"/>
          <p14:tracePt t="182516" x="4057650" y="4673600"/>
          <p14:tracePt t="182533" x="4051300" y="4686300"/>
          <p14:tracePt t="182549" x="4038600" y="4699000"/>
          <p14:tracePt t="182566" x="4000500" y="4730750"/>
          <p14:tracePt t="182583" x="3962400" y="4756150"/>
          <p14:tracePt t="182599" x="3924300" y="4762500"/>
          <p14:tracePt t="182616" x="3905250" y="4775200"/>
          <p14:tracePt t="182633" x="3892550" y="4781550"/>
          <p14:tracePt t="182649" x="3879850" y="4787900"/>
          <p14:tracePt t="182683" x="3873500" y="4787900"/>
          <p14:tracePt t="182699" x="3867150" y="4787900"/>
          <p14:tracePt t="182899" x="3860800" y="4787900"/>
          <p14:tracePt t="182930" x="3848100" y="4787900"/>
          <p14:tracePt t="182937" x="3829050" y="4787900"/>
          <p14:tracePt t="182946" x="3816350" y="4787900"/>
          <p14:tracePt t="182956" x="3790950" y="4787900"/>
          <p14:tracePt t="182973" x="3752850" y="4787900"/>
          <p14:tracePt t="182989" x="3702050" y="4787900"/>
          <p14:tracePt t="183006" x="3689350" y="4787900"/>
          <p14:tracePt t="183403" x="3670300" y="4800600"/>
          <p14:tracePt t="183414" x="3663950" y="4806950"/>
          <p14:tracePt t="183429" x="3644900" y="4806950"/>
          <p14:tracePt t="183437" x="3644900" y="4813300"/>
          <p14:tracePt t="190296" x="3638550" y="4819650"/>
          <p14:tracePt t="190304" x="3638550" y="4838700"/>
          <p14:tracePt t="190312" x="3638550" y="4883150"/>
          <p14:tracePt t="190322" x="3638550" y="4914900"/>
          <p14:tracePt t="190339" x="3644900" y="5003800"/>
          <p14:tracePt t="190355" x="3644900" y="5105400"/>
          <p14:tracePt t="190372" x="3644900" y="5194300"/>
          <p14:tracePt t="190388" x="3606800" y="5308600"/>
          <p14:tracePt t="190405" x="3568700" y="5372100"/>
          <p14:tracePt t="190422" x="3562350" y="5422900"/>
          <p14:tracePt t="190439" x="3549650" y="5448300"/>
          <p14:tracePt t="190455" x="3549650" y="5454650"/>
          <p14:tracePt t="190472" x="3549650" y="5461000"/>
          <p14:tracePt t="190646" x="3549650" y="5467350"/>
          <p14:tracePt t="191872" x="3543300" y="5467350"/>
          <p14:tracePt t="191879" x="3549650" y="5467350"/>
          <p14:tracePt t="191887" x="3562350" y="5454650"/>
          <p14:tracePt t="191896" x="3613150" y="5448300"/>
          <p14:tracePt t="191912" x="3708400" y="5448300"/>
          <p14:tracePt t="191929" x="3816350" y="5448300"/>
          <p14:tracePt t="191935" x="3892550" y="5448300"/>
          <p14:tracePt t="191946" x="3987800" y="5448300"/>
          <p14:tracePt t="191962" x="4197350" y="5448300"/>
          <p14:tracePt t="191980" x="4394200" y="5448300"/>
          <p14:tracePt t="191996" x="4597400" y="5448300"/>
          <p14:tracePt t="192012" x="4781550" y="5448300"/>
          <p14:tracePt t="192029" x="4953000" y="5448300"/>
          <p14:tracePt t="192046" x="5175250" y="5448300"/>
          <p14:tracePt t="192063" x="5334000" y="5448300"/>
          <p14:tracePt t="192079" x="5492750" y="5448300"/>
          <p14:tracePt t="192096" x="5664200" y="5461000"/>
          <p14:tracePt t="192113" x="5822950" y="5461000"/>
          <p14:tracePt t="192129" x="5949950" y="5461000"/>
          <p14:tracePt t="192146" x="6064250" y="5461000"/>
          <p14:tracePt t="192163" x="6140450" y="5461000"/>
          <p14:tracePt t="192179" x="6191250" y="5461000"/>
          <p14:tracePt t="192196" x="6216650" y="5461000"/>
          <p14:tracePt t="192215" x="6261100" y="5461000"/>
          <p14:tracePt t="192229" x="6343650" y="5461000"/>
          <p14:tracePt t="192246" x="6413500" y="5448300"/>
          <p14:tracePt t="192263" x="6483350" y="5441950"/>
          <p14:tracePt t="192281" x="6584950" y="5441950"/>
          <p14:tracePt t="192296" x="6661150" y="5441950"/>
          <p14:tracePt t="192313" x="6743700" y="5441950"/>
          <p14:tracePt t="192329" x="6864350" y="5441950"/>
          <p14:tracePt t="192346" x="6965950" y="5441950"/>
          <p14:tracePt t="192363" x="7073900" y="5441950"/>
          <p14:tracePt t="192379" x="7105650" y="5435600"/>
          <p14:tracePt t="192791" x="7105650" y="5429250"/>
          <p14:tracePt t="192802" x="7112000" y="5416550"/>
          <p14:tracePt t="192808" x="7162800" y="5416550"/>
          <p14:tracePt t="192815" x="7194550" y="5416550"/>
          <p14:tracePt t="192832" x="7264400" y="5410200"/>
          <p14:tracePt t="192849" x="7302500" y="5410200"/>
          <p14:tracePt t="192865" x="7359650" y="5410200"/>
          <p14:tracePt t="192882" x="7378700" y="5410200"/>
          <p14:tracePt t="192899" x="7385050" y="5410200"/>
          <p14:tracePt t="193192" x="7410450" y="5397500"/>
          <p14:tracePt t="193199" x="7461250" y="5397500"/>
          <p14:tracePt t="193207" x="7550150" y="5397500"/>
          <p14:tracePt t="193223" x="7791450" y="5397500"/>
          <p14:tracePt t="193240" x="8058150" y="5397500"/>
          <p14:tracePt t="193256" x="8267700" y="5397500"/>
          <p14:tracePt t="193273" x="8420100" y="5397500"/>
          <p14:tracePt t="193290" x="8496300" y="5397500"/>
          <p14:tracePt t="193306" x="8528050" y="5397500"/>
          <p14:tracePt t="193323" x="8540750" y="5403850"/>
          <p14:tracePt t="193449" x="8547100" y="5403850"/>
          <p14:tracePt t="193471" x="8553450" y="5403850"/>
          <p14:tracePt t="193487" x="8559800" y="5403850"/>
          <p14:tracePt t="193496" x="8566150" y="5403850"/>
          <p14:tracePt t="193504" x="8585200" y="5403850"/>
          <p14:tracePt t="193513" x="8604250" y="5403850"/>
          <p14:tracePt t="193523" x="8636000" y="5403850"/>
          <p14:tracePt t="193540" x="8712200" y="5403850"/>
          <p14:tracePt t="193557" x="8763000" y="5403850"/>
          <p14:tracePt t="193574" x="8813800" y="5403850"/>
          <p14:tracePt t="193590" x="8839200" y="5403850"/>
          <p14:tracePt t="193607" x="8890000" y="5410200"/>
          <p14:tracePt t="193624" x="9004300" y="5435600"/>
          <p14:tracePt t="193640" x="9099550" y="5441950"/>
          <p14:tracePt t="193657" x="9182100" y="5448300"/>
          <p14:tracePt t="193673" x="9226550" y="5461000"/>
          <p14:tracePt t="193690" x="9232900" y="5461000"/>
          <p14:tracePt t="194504" x="9220200" y="5461000"/>
          <p14:tracePt t="194512" x="9213850" y="5461000"/>
          <p14:tracePt t="194527" x="9201150" y="5461000"/>
          <p14:tracePt t="194538" x="9194800" y="5461000"/>
          <p14:tracePt t="194556" x="9182100" y="5454650"/>
          <p14:tracePt t="194567" x="9156700" y="5441950"/>
          <p14:tracePt t="194583" x="9144000" y="5435600"/>
          <p14:tracePt t="194600" x="9137650" y="5435600"/>
          <p14:tracePt t="194617" x="9118600" y="5429250"/>
          <p14:tracePt t="194634" x="9105900" y="5429250"/>
          <p14:tracePt t="194704" x="9099550" y="5422900"/>
          <p14:tracePt t="194760" x="9099550" y="5416550"/>
          <p14:tracePt t="199380" x="9093200" y="5416550"/>
          <p14:tracePt t="199388" x="9080500" y="5410200"/>
          <p14:tracePt t="199403" x="9074150" y="5410200"/>
          <p14:tracePt t="199411" x="9067800" y="5410200"/>
          <p14:tracePt t="199422" x="9061450" y="5410200"/>
          <p14:tracePt t="199438" x="9042400" y="5403850"/>
          <p14:tracePt t="199455" x="9036050" y="5403850"/>
          <p14:tracePt t="199472" x="9023350" y="5403850"/>
          <p14:tracePt t="199489" x="9004300" y="5403850"/>
          <p14:tracePt t="199505" x="8997950" y="5403850"/>
          <p14:tracePt t="200158" x="8991600" y="5403850"/>
          <p14:tracePt t="200174" x="8985250" y="5403850"/>
          <p14:tracePt t="204621" x="8972550" y="5403850"/>
          <p14:tracePt t="204628" x="8966200" y="5403850"/>
          <p14:tracePt t="204636" x="8953500" y="5403850"/>
          <p14:tracePt t="204645" x="8934450" y="5403850"/>
          <p14:tracePt t="204662" x="8909050" y="5403850"/>
          <p14:tracePt t="204679" x="8845550" y="5416550"/>
          <p14:tracePt t="204695" x="8712200" y="5435600"/>
          <p14:tracePt t="204712" x="8515350" y="5461000"/>
          <p14:tracePt t="204729" x="8312150" y="5486400"/>
          <p14:tracePt t="204746" x="8128000" y="5556250"/>
          <p14:tracePt t="204763" x="8032750" y="5588000"/>
          <p14:tracePt t="204779" x="8020050" y="5594350"/>
          <p14:tracePt t="206015" x="8039100" y="5594350"/>
          <p14:tracePt t="206022" x="8083550" y="5594350"/>
          <p14:tracePt t="206032" x="8147050" y="5594350"/>
          <p14:tracePt t="206045" x="8274050" y="5594350"/>
          <p14:tracePt t="206061" x="8401050" y="5607050"/>
          <p14:tracePt t="206078" x="8464550" y="5626100"/>
          <p14:tracePt t="206095" x="8470900" y="5626100"/>
          <p14:tracePt t="206111" x="8477250" y="5626100"/>
          <p14:tracePt t="206441" x="8489950" y="5626100"/>
          <p14:tracePt t="206448" x="8502650" y="5626100"/>
          <p14:tracePt t="206457" x="8521700" y="5626100"/>
          <p14:tracePt t="206465" x="8547100" y="5626100"/>
          <p14:tracePt t="206482" x="8623300" y="5626100"/>
          <p14:tracePt t="206499" x="8661400" y="5619750"/>
          <p14:tracePt t="206516" x="8699500" y="5613400"/>
          <p14:tracePt t="206532" x="8705850" y="5607050"/>
          <p14:tracePt t="206549" x="8712200" y="5607050"/>
          <p14:tracePt t="206566" x="8724900" y="5594350"/>
          <p14:tracePt t="206582" x="8756650" y="5581650"/>
          <p14:tracePt t="206599" x="8801100" y="5562600"/>
          <p14:tracePt t="206618" x="8832850" y="5537200"/>
          <p14:tracePt t="206632" x="8851900" y="5518150"/>
          <p14:tracePt t="206649" x="8864600" y="5518150"/>
          <p14:tracePt t="206666" x="8864600" y="5511800"/>
          <p14:tracePt t="206718" x="8870950" y="5505450"/>
          <p14:tracePt t="206739" x="8870950" y="5499100"/>
          <p14:tracePt t="206744" x="8870950" y="5492750"/>
          <p14:tracePt t="206749" x="8870950" y="5486400"/>
          <p14:tracePt t="206766" x="8870950" y="5473700"/>
          <p14:tracePt t="206782" x="8851900" y="5467350"/>
          <p14:tracePt t="206799" x="8826500" y="5467350"/>
          <p14:tracePt t="206816" x="8794750" y="5461000"/>
          <p14:tracePt t="206832" x="8705850" y="5441950"/>
          <p14:tracePt t="206849" x="8566150" y="5416550"/>
          <p14:tracePt t="206866" x="8432800" y="5378450"/>
          <p14:tracePt t="206882" x="8343900" y="5353050"/>
          <p14:tracePt t="206901" x="8305800" y="5353050"/>
          <p14:tracePt t="207174" x="8343900" y="5353050"/>
          <p14:tracePt t="207182" x="8388350" y="5353050"/>
          <p14:tracePt t="207189" x="8451850" y="5353050"/>
          <p14:tracePt t="207202" x="8528050" y="5353050"/>
          <p14:tracePt t="207214" x="8693150" y="5359400"/>
          <p14:tracePt t="207231" x="8864600" y="5372100"/>
          <p14:tracePt t="207248" x="9029700" y="5410200"/>
          <p14:tracePt t="207265" x="9086850" y="5416550"/>
          <p14:tracePt t="209903" x="9086850" y="5410200"/>
          <p14:tracePt t="209911" x="9086850" y="5403850"/>
          <p14:tracePt t="209918" x="9080500" y="5391150"/>
          <p14:tracePt t="209928" x="9074150" y="5378450"/>
          <p14:tracePt t="209944" x="9004300" y="5314950"/>
          <p14:tracePt t="209961" x="8851900" y="5200650"/>
          <p14:tracePt t="209967" x="8775700" y="5130800"/>
          <p14:tracePt t="209978" x="8661400" y="5029200"/>
          <p14:tracePt t="209994" x="8261350" y="4692650"/>
          <p14:tracePt t="210012" x="7588250" y="4191000"/>
          <p14:tracePt t="210028" x="6515100" y="3467100"/>
          <p14:tracePt t="210045" x="5372100" y="2825750"/>
          <p14:tracePt t="210062" x="3759200" y="1917700"/>
          <p14:tracePt t="210078" x="2997200" y="1466850"/>
          <p14:tracePt t="210095" x="2241550" y="1092200"/>
          <p14:tracePt t="210111" x="1536700" y="819150"/>
          <p14:tracePt t="210128" x="1035050" y="654050"/>
          <p14:tracePt t="210145" x="742950" y="565150"/>
          <p14:tracePt t="210161" x="628650" y="558800"/>
          <p14:tracePt t="210178" x="603250" y="558800"/>
          <p14:tracePt t="210328" x="584200" y="558800"/>
          <p14:tracePt t="210334" x="565150" y="558800"/>
          <p14:tracePt t="210345" x="546100" y="552450"/>
          <p14:tracePt t="210362" x="476250" y="546100"/>
          <p14:tracePt t="210378" x="438150" y="533400"/>
          <p14:tracePt t="210396" x="419100" y="533400"/>
          <p14:tracePt t="210428" x="406400" y="527050"/>
          <p14:tracePt t="210446" x="387350" y="514350"/>
          <p14:tracePt t="210462" x="298450" y="463550"/>
          <p14:tracePt t="210468" x="260350" y="450850"/>
          <p14:tracePt t="210478" x="184150" y="419100"/>
          <p14:tracePt t="210495" x="152400" y="412750"/>
          <p14:tracePt t="210512" x="139700" y="412750"/>
          <p14:tracePt t="210528" x="133350" y="412750"/>
          <p14:tracePt t="210576" x="127000" y="406400"/>
          <p14:tracePt t="210603" x="127000" y="400050"/>
          <p14:tracePt t="210625" x="127000" y="393700"/>
          <p14:tracePt t="210641" x="120650" y="381000"/>
          <p14:tracePt t="210651" x="120650" y="3683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3362"/>
            <a:ext cx="12192000" cy="6391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4160" y="3111480"/>
              <a:ext cx="9347400" cy="348012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4800" y="3102120"/>
                <a:ext cx="9366120" cy="3498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297"/>
    </mc:Choice>
    <mc:Fallback>
      <p:transition spd="slow" advTm="238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29" x="228600" y="349250"/>
          <p14:tracePt t="445" x="279400" y="381000"/>
          <p14:tracePt t="462" x="349250" y="419100"/>
          <p14:tracePt t="479" x="444500" y="482600"/>
          <p14:tracePt t="495" x="603250" y="571500"/>
          <p14:tracePt t="512" x="730250" y="654050"/>
          <p14:tracePt t="529" x="882650" y="742950"/>
          <p14:tracePt t="546" x="1047750" y="819150"/>
          <p14:tracePt t="562" x="1225550" y="914400"/>
          <p14:tracePt t="579" x="1403350" y="984250"/>
          <p14:tracePt t="596" x="1651000" y="1092200"/>
          <p14:tracePt t="612" x="1784350" y="1143000"/>
          <p14:tracePt t="629" x="1885950" y="1155700"/>
          <p14:tracePt t="646" x="1962150" y="1174750"/>
          <p14:tracePt t="662" x="2032000" y="1187450"/>
          <p14:tracePt t="679" x="2108200" y="1193800"/>
          <p14:tracePt t="696" x="2184400" y="1193800"/>
          <p14:tracePt t="712" x="2235200" y="1193800"/>
          <p14:tracePt t="729" x="2266950" y="1193800"/>
          <p14:tracePt t="746" x="2298700" y="1193800"/>
          <p14:tracePt t="763" x="2317750" y="1193800"/>
          <p14:tracePt t="770" x="2324100" y="1187450"/>
          <p14:tracePt t="779" x="2330450" y="1187450"/>
          <p14:tracePt t="796" x="2343150" y="1174750"/>
          <p14:tracePt t="812" x="2362200" y="1168400"/>
          <p14:tracePt t="829" x="2374900" y="1162050"/>
          <p14:tracePt t="846" x="2393950" y="1155700"/>
          <p14:tracePt t="863" x="2451100" y="1149350"/>
          <p14:tracePt t="879" x="2540000" y="1149350"/>
          <p14:tracePt t="896" x="2705100" y="1149350"/>
          <p14:tracePt t="913" x="2914650" y="1149350"/>
          <p14:tracePt t="929" x="3136900" y="1149350"/>
          <p14:tracePt t="946" x="3359150" y="1149350"/>
          <p14:tracePt t="962" x="3619500" y="1149350"/>
          <p14:tracePt t="981" x="4032250" y="1149350"/>
          <p14:tracePt t="996" x="4337050" y="1149350"/>
          <p14:tracePt t="1013" x="4641850" y="1149350"/>
          <p14:tracePt t="1029" x="4870450" y="1149350"/>
          <p14:tracePt t="1046" x="5016500" y="1143000"/>
          <p14:tracePt t="1063" x="5099050" y="1117600"/>
          <p14:tracePt t="1079" x="5156200" y="1104900"/>
          <p14:tracePt t="1096" x="5200650" y="1085850"/>
          <p14:tracePt t="1113" x="5264150" y="1079500"/>
          <p14:tracePt t="1129" x="5353050" y="1073150"/>
          <p14:tracePt t="1146" x="5429250" y="1060450"/>
          <p14:tracePt t="1163" x="5543550" y="1041400"/>
          <p14:tracePt t="1179" x="5734050" y="1009650"/>
          <p14:tracePt t="1196" x="5873750" y="1003300"/>
          <p14:tracePt t="1213" x="6032500" y="1003300"/>
          <p14:tracePt t="1229" x="6203950" y="1003300"/>
          <p14:tracePt t="1246" x="6350000" y="1003300"/>
          <p14:tracePt t="1263" x="6489700" y="1003300"/>
          <p14:tracePt t="1279" x="6553200" y="996950"/>
          <p14:tracePt t="1296" x="6572250" y="996950"/>
          <p14:tracePt t="1381" x="6578600" y="996950"/>
          <p14:tracePt t="1406" x="6584950" y="996950"/>
          <p14:tracePt t="1421" x="6591300" y="990600"/>
          <p14:tracePt t="1488" x="6591300" y="984250"/>
          <p14:tracePt t="1649" x="6584950" y="984250"/>
          <p14:tracePt t="1657" x="6559550" y="984250"/>
          <p14:tracePt t="1664" x="6540500" y="984250"/>
          <p14:tracePt t="1673" x="6496050" y="984250"/>
          <p14:tracePt t="1690" x="6413500" y="984250"/>
          <p14:tracePt t="1706" x="6292850" y="984250"/>
          <p14:tracePt t="1723" x="6191250" y="984250"/>
          <p14:tracePt t="1741" x="6070600" y="984250"/>
          <p14:tracePt t="1757" x="5988050" y="984250"/>
          <p14:tracePt t="1773" x="5988050" y="990600"/>
          <p14:tracePt t="2904" x="5969000" y="1009650"/>
          <p14:tracePt t="2910" x="5949950" y="1022350"/>
          <p14:tracePt t="2921" x="5924550" y="1054100"/>
          <p14:tracePt t="2931" x="5873750" y="1092200"/>
          <p14:tracePt t="2949" x="5803900" y="1162050"/>
          <p14:tracePt t="2966" x="5702300" y="1314450"/>
          <p14:tracePt t="2982" x="5626100" y="1473200"/>
          <p14:tracePt t="2998" x="5568950" y="1631950"/>
          <p14:tracePt t="3014" x="5530850" y="1784350"/>
          <p14:tracePt t="3033" x="5505450" y="1955800"/>
          <p14:tracePt t="3048" x="5492750" y="2089150"/>
          <p14:tracePt t="3065" x="5492750" y="2190750"/>
          <p14:tracePt t="3082" x="5492750" y="2298700"/>
          <p14:tracePt t="3098" x="5492750" y="2387600"/>
          <p14:tracePt t="3115" x="5492750" y="2444750"/>
          <p14:tracePt t="3132" x="5492750" y="2476500"/>
          <p14:tracePt t="3148" x="5492750" y="2495550"/>
          <p14:tracePt t="3165" x="5499100" y="2520950"/>
          <p14:tracePt t="3181" x="5511800" y="2559050"/>
          <p14:tracePt t="3198" x="5537200" y="2590800"/>
          <p14:tracePt t="3215" x="5543550" y="2622550"/>
          <p14:tracePt t="3231" x="5556250" y="2647950"/>
          <p14:tracePt t="3248" x="5562600" y="2692400"/>
          <p14:tracePt t="3265" x="5575300" y="2724150"/>
          <p14:tracePt t="3274" x="5575300" y="2749550"/>
          <p14:tracePt t="3281" x="5588000" y="2762250"/>
          <p14:tracePt t="3298" x="5588000" y="2806700"/>
          <p14:tracePt t="3315" x="5588000" y="2870200"/>
          <p14:tracePt t="3331" x="5594350" y="2940050"/>
          <p14:tracePt t="3348" x="5600700" y="2965450"/>
          <p14:tracePt t="3425" x="5600700" y="2971800"/>
          <p14:tracePt t="3568" x="5607050" y="2971800"/>
          <p14:tracePt t="3576" x="5613400" y="2971800"/>
          <p14:tracePt t="3704" x="5613400" y="2965450"/>
          <p14:tracePt t="3719" x="5613400" y="2959100"/>
          <p14:tracePt t="3735" x="5613400" y="2952750"/>
          <p14:tracePt t="3745" x="5613400" y="2946400"/>
          <p14:tracePt t="3754" x="5613400" y="2933700"/>
          <p14:tracePt t="3771" x="5613400" y="2901950"/>
          <p14:tracePt t="3781" x="5607050" y="2876550"/>
          <p14:tracePt t="3787" x="5581650" y="2832100"/>
          <p14:tracePt t="3804" x="5524500" y="2705100"/>
          <p14:tracePt t="3821" x="5397500" y="2495550"/>
          <p14:tracePt t="3837" x="5149850" y="2051050"/>
          <p14:tracePt t="3854" x="4984750" y="1758950"/>
          <p14:tracePt t="3871" x="4838700" y="1492250"/>
          <p14:tracePt t="3887" x="4768850" y="1308100"/>
          <p14:tracePt t="3905" x="4705350" y="1174750"/>
          <p14:tracePt t="3921" x="4673600" y="1104900"/>
          <p14:tracePt t="3938" x="4667250" y="1073150"/>
          <p14:tracePt t="3954" x="4660900" y="1060450"/>
          <p14:tracePt t="3971" x="4660900" y="1047750"/>
          <p14:tracePt t="3988" x="4660900" y="1035050"/>
          <p14:tracePt t="4004" x="4660900" y="1022350"/>
          <p14:tracePt t="4021" x="4660900" y="1003300"/>
          <p14:tracePt t="4037" x="4648200" y="965200"/>
          <p14:tracePt t="4055" x="4648200" y="908050"/>
          <p14:tracePt t="4071" x="4648200" y="850900"/>
          <p14:tracePt t="4088" x="4641850" y="806450"/>
          <p14:tracePt t="4104" x="4641850" y="787400"/>
          <p14:tracePt t="4310" x="4635500" y="781050"/>
          <p14:tracePt t="4424" x="4629150" y="781050"/>
          <p14:tracePt t="4431" x="4616450" y="781050"/>
          <p14:tracePt t="4441" x="4584700" y="781050"/>
          <p14:tracePt t="4450" x="4508500" y="800100"/>
          <p14:tracePt t="4468" x="4197350" y="844550"/>
          <p14:tracePt t="4484" x="3549650" y="927100"/>
          <p14:tracePt t="4501" x="2882900" y="1028700"/>
          <p14:tracePt t="4518" x="2209800" y="1098550"/>
          <p14:tracePt t="4534" x="2038350" y="1117600"/>
          <p14:tracePt t="4551" x="1987550" y="1117600"/>
          <p14:tracePt t="4567" x="1981200" y="1117600"/>
          <p14:tracePt t="4642" x="1974850" y="1117600"/>
          <p14:tracePt t="4672" x="1962150" y="1117600"/>
          <p14:tracePt t="4818" x="1955800" y="1117600"/>
          <p14:tracePt t="4827" x="1949450" y="1117600"/>
          <p14:tracePt t="4834" x="1943100" y="1117600"/>
          <p14:tracePt t="4851" x="1936750" y="1117600"/>
          <p14:tracePt t="4919" x="1930400" y="1117600"/>
          <p14:tracePt t="4940" x="1943100" y="1117600"/>
          <p14:tracePt t="4946" x="1987550" y="1117600"/>
          <p14:tracePt t="4954" x="2051050" y="1117600"/>
          <p14:tracePt t="4967" x="2203450" y="1117600"/>
          <p14:tracePt t="4984" x="2368550" y="1117600"/>
          <p14:tracePt t="5001" x="2578100" y="1117600"/>
          <p14:tracePt t="5018" x="2813050" y="1130300"/>
          <p14:tracePt t="5034" x="3060700" y="1168400"/>
          <p14:tracePt t="5051" x="3219450" y="1174750"/>
          <p14:tracePt t="5068" x="3276600" y="1174750"/>
          <p14:tracePt t="5084" x="3295650" y="1174750"/>
          <p14:tracePt t="5101" x="3302000" y="1174750"/>
          <p14:tracePt t="5122" x="3314700" y="1174750"/>
          <p14:tracePt t="5138" x="3333750" y="1174750"/>
          <p14:tracePt t="5151" x="3371850" y="1174750"/>
          <p14:tracePt t="5168" x="3524250" y="1143000"/>
          <p14:tracePt t="5184" x="3727450" y="1117600"/>
          <p14:tracePt t="5201" x="3994150" y="1092200"/>
          <p14:tracePt t="5218" x="4305300" y="1054100"/>
          <p14:tracePt t="5234" x="4502150" y="1028700"/>
          <p14:tracePt t="5251" x="4667250" y="1003300"/>
          <p14:tracePt t="5268" x="4787900" y="977900"/>
          <p14:tracePt t="5284" x="4845050" y="965200"/>
          <p14:tracePt t="5290" x="4870450" y="952500"/>
          <p14:tracePt t="5302" x="4876800" y="952500"/>
          <p14:tracePt t="5318" x="4876800" y="946150"/>
          <p14:tracePt t="5440" x="4889500" y="946150"/>
          <p14:tracePt t="5529" x="4895850" y="946150"/>
          <p14:tracePt t="5545" x="4908550" y="946150"/>
          <p14:tracePt t="5552" x="4940300" y="946150"/>
          <p14:tracePt t="5560" x="4991100" y="946150"/>
          <p14:tracePt t="5568" x="5067300" y="946150"/>
          <p14:tracePt t="5585" x="5245100" y="946150"/>
          <p14:tracePt t="5601" x="5467350" y="946150"/>
          <p14:tracePt t="5618" x="5702300" y="933450"/>
          <p14:tracePt t="5635" x="5905500" y="908050"/>
          <p14:tracePt t="5651" x="6000750" y="895350"/>
          <p14:tracePt t="5668" x="6019800" y="895350"/>
          <p14:tracePt t="5858" x="6026150" y="895350"/>
          <p14:tracePt t="5874" x="6032500" y="895350"/>
          <p14:tracePt t="5879" x="6038850" y="895350"/>
          <p14:tracePt t="5892" x="6045200" y="895350"/>
          <p14:tracePt t="5902" x="6057900" y="895350"/>
          <p14:tracePt t="5918" x="6070600" y="908050"/>
          <p14:tracePt t="5936" x="6127750" y="927100"/>
          <p14:tracePt t="5952" x="6273800" y="971550"/>
          <p14:tracePt t="5968" x="6445250" y="1009650"/>
          <p14:tracePt t="5985" x="6565900" y="1035050"/>
          <p14:tracePt t="6002" x="6616700" y="1035050"/>
          <p14:tracePt t="6072" x="6610350" y="1035050"/>
          <p14:tracePt t="6079" x="6604000" y="1035050"/>
          <p14:tracePt t="6176" x="6597650" y="1035050"/>
          <p14:tracePt t="6193" x="6584950" y="1035050"/>
          <p14:tracePt t="6200" x="6572250" y="1035050"/>
          <p14:tracePt t="6208" x="6540500" y="1035050"/>
          <p14:tracePt t="6218" x="6502400" y="1035050"/>
          <p14:tracePt t="6235" x="6362700" y="1009650"/>
          <p14:tracePt t="6252" x="5981700" y="933450"/>
          <p14:tracePt t="6269" x="5391150" y="831850"/>
          <p14:tracePt t="6285" x="4965700" y="800100"/>
          <p14:tracePt t="6292" x="4800600" y="762000"/>
          <p14:tracePt t="6303" x="4603750" y="762000"/>
          <p14:tracePt t="6319" x="4540250" y="762000"/>
          <p14:tracePt t="6335" x="4533900" y="762000"/>
          <p14:tracePt t="7201" x="4514850" y="762000"/>
          <p14:tracePt t="7218" x="4508500" y="762000"/>
          <p14:tracePt t="7225" x="4502150" y="762000"/>
          <p14:tracePt t="7243" x="4495800" y="762000"/>
          <p14:tracePt t="7256" x="4489450" y="762000"/>
          <p14:tracePt t="7273" x="4483100" y="762000"/>
          <p14:tracePt t="7361" x="4483100" y="768350"/>
          <p14:tracePt t="7377" x="4470400" y="774700"/>
          <p14:tracePt t="7384" x="4457700" y="774700"/>
          <p14:tracePt t="7392" x="4457700" y="781050"/>
          <p14:tracePt t="7409" x="4432300" y="800100"/>
          <p14:tracePt t="7426" x="4425950" y="806450"/>
          <p14:tracePt t="7442" x="4413250" y="819150"/>
          <p14:tracePt t="7651" x="4419600" y="819150"/>
          <p14:tracePt t="7658" x="4457700" y="819150"/>
          <p14:tracePt t="7668" x="4514850" y="819150"/>
          <p14:tracePt t="7675" x="4584700" y="819150"/>
          <p14:tracePt t="7692" x="4724400" y="819150"/>
          <p14:tracePt t="7708" x="4864100" y="825500"/>
          <p14:tracePt t="7725" x="5003800" y="850900"/>
          <p14:tracePt t="7742" x="5124450" y="863600"/>
          <p14:tracePt t="7760" x="5219700" y="876300"/>
          <p14:tracePt t="7775" x="5226050" y="876300"/>
          <p14:tracePt t="7876" x="5226050" y="882650"/>
          <p14:tracePt t="7881" x="5207000" y="882650"/>
          <p14:tracePt t="7892" x="5175250" y="889000"/>
          <p14:tracePt t="7909" x="5080000" y="889000"/>
          <p14:tracePt t="7926" x="4889500" y="889000"/>
          <p14:tracePt t="7942" x="4622800" y="889000"/>
          <p14:tracePt t="7960" x="4000500" y="889000"/>
          <p14:tracePt t="7976" x="3536950" y="901700"/>
          <p14:tracePt t="7992" x="3194050" y="946150"/>
          <p14:tracePt t="8009" x="2959100" y="1003300"/>
          <p14:tracePt t="8025" x="2819400" y="1028700"/>
          <p14:tracePt t="8042" x="2743200" y="1041400"/>
          <p14:tracePt t="8059" x="2686050" y="1066800"/>
          <p14:tracePt t="8075" x="2673350" y="1079500"/>
          <p14:tracePt t="8092" x="2647950" y="1098550"/>
          <p14:tracePt t="8109" x="2616200" y="1098550"/>
          <p14:tracePt t="8125" x="2571750" y="1104900"/>
          <p14:tracePt t="8142" x="2552700" y="1104900"/>
          <p14:tracePt t="8159" x="2533650" y="1117600"/>
          <p14:tracePt t="8176" x="2489200" y="1130300"/>
          <p14:tracePt t="8192" x="2457450" y="1130300"/>
          <p14:tracePt t="8209" x="2393950" y="1136650"/>
          <p14:tracePt t="8226" x="2330450" y="1149350"/>
          <p14:tracePt t="8242" x="2273300" y="1155700"/>
          <p14:tracePt t="8259" x="2247900" y="1162050"/>
          <p14:tracePt t="8275" x="2235200" y="1162050"/>
          <p14:tracePt t="8577" x="2228850" y="1168400"/>
          <p14:tracePt t="8585" x="2228850" y="1174750"/>
          <p14:tracePt t="8593" x="2228850" y="1219200"/>
          <p14:tracePt t="8601" x="2254250" y="1263650"/>
          <p14:tracePt t="8618" x="2266950" y="1365250"/>
          <p14:tracePt t="8634" x="2292350" y="1504950"/>
          <p14:tracePt t="8651" x="2311400" y="1651000"/>
          <p14:tracePt t="8668" x="2343150" y="1784350"/>
          <p14:tracePt t="8685" x="2374900" y="1885950"/>
          <p14:tracePt t="8701" x="2381250" y="1968500"/>
          <p14:tracePt t="8718" x="2387600" y="2032000"/>
          <p14:tracePt t="8735" x="2400300" y="2076450"/>
          <p14:tracePt t="8753" x="2400300" y="2146300"/>
          <p14:tracePt t="8768" x="2400300" y="2178050"/>
          <p14:tracePt t="8785" x="2393950" y="2260600"/>
          <p14:tracePt t="8801" x="2374900" y="2387600"/>
          <p14:tracePt t="8818" x="2368550" y="2540000"/>
          <p14:tracePt t="8835" x="2374900" y="2698750"/>
          <p14:tracePt t="8851" x="2444750" y="2832100"/>
          <p14:tracePt t="8868" x="2514600" y="2927350"/>
          <p14:tracePt t="8885" x="2571750" y="2984500"/>
          <p14:tracePt t="8901" x="2603500" y="3003550"/>
          <p14:tracePt t="8918" x="2622550" y="3009900"/>
          <p14:tracePt t="8935" x="2628900" y="3016250"/>
          <p14:tracePt t="8954" x="2635250" y="3016250"/>
          <p14:tracePt t="8969" x="2641600" y="3009900"/>
          <p14:tracePt t="8985" x="2647950" y="3003550"/>
          <p14:tracePt t="9002" x="2673350" y="2990850"/>
          <p14:tracePt t="9018" x="2692400" y="2978150"/>
          <p14:tracePt t="9035" x="2730500" y="2965450"/>
          <p14:tracePt t="9051" x="2762250" y="2965450"/>
          <p14:tracePt t="9068" x="2825750" y="2965450"/>
          <p14:tracePt t="9085" x="2940050" y="3009900"/>
          <p14:tracePt t="9102" x="3067050" y="3067050"/>
          <p14:tracePt t="9118" x="3149600" y="3105150"/>
          <p14:tracePt t="9136" x="3238500" y="3130550"/>
          <p14:tracePt t="9152" x="3257550" y="3136900"/>
          <p14:tracePt t="9168" x="3270250" y="3136900"/>
          <p14:tracePt t="10986" x="3276600" y="3143250"/>
          <p14:tracePt t="10994" x="3276600" y="3155950"/>
          <p14:tracePt t="11012" x="3282950" y="3162300"/>
          <p14:tracePt t="11029" x="3295650" y="3175000"/>
          <p14:tracePt t="11154" x="3302000" y="3175000"/>
          <p14:tracePt t="11858" x="3302000" y="3155950"/>
          <p14:tracePt t="11867" x="3289300" y="3143250"/>
          <p14:tracePt t="11879" x="3276600" y="3130550"/>
          <p14:tracePt t="11889" x="3251200" y="3105150"/>
          <p14:tracePt t="11905" x="3181350" y="3060700"/>
          <p14:tracePt t="11922" x="3117850" y="3041650"/>
          <p14:tracePt t="11939" x="3048000" y="3022600"/>
          <p14:tracePt t="11955" x="2959100" y="3016250"/>
          <p14:tracePt t="11972" x="2901950" y="3003550"/>
          <p14:tracePt t="11988" x="2857500" y="3003550"/>
          <p14:tracePt t="12005" x="2832100" y="3003550"/>
          <p14:tracePt t="12022" x="2825750" y="3003550"/>
          <p14:tracePt t="12038" x="2813050" y="3003550"/>
          <p14:tracePt t="12162" x="2806700" y="3003550"/>
          <p14:tracePt t="12179" x="2800350" y="3003550"/>
          <p14:tracePt t="12717" x="2794000" y="3003550"/>
          <p14:tracePt t="12725" x="2787650" y="3003550"/>
          <p14:tracePt t="12751" x="2781300" y="3003550"/>
          <p14:tracePt t="12771" x="2768600" y="3003550"/>
          <p14:tracePt t="12780" x="2762250" y="3003550"/>
          <p14:tracePt t="12786" x="2755900" y="3003550"/>
          <p14:tracePt t="12799" x="2736850" y="3003550"/>
          <p14:tracePt t="12808" x="2717800" y="3003550"/>
          <p14:tracePt t="12826" x="2673350" y="2997200"/>
          <p14:tracePt t="12841" x="2641600" y="2990850"/>
          <p14:tracePt t="12858" x="2578100" y="2984500"/>
          <p14:tracePt t="12875" x="2527300" y="2978150"/>
          <p14:tracePt t="12893" x="2489200" y="2965450"/>
          <p14:tracePt t="12908" x="2476500" y="2965450"/>
          <p14:tracePt t="12925" x="2470150" y="2959100"/>
          <p14:tracePt t="13043" x="2463800" y="2959100"/>
          <p14:tracePt t="13059" x="2444750" y="2959100"/>
          <p14:tracePt t="13171" x="2438400" y="2959100"/>
          <p14:tracePt t="13181" x="2425700" y="2959100"/>
          <p14:tracePt t="13186" x="2413000" y="2959100"/>
          <p14:tracePt t="13197" x="2393950" y="2959100"/>
          <p14:tracePt t="13208" x="2387600" y="2959100"/>
          <p14:tracePt t="13228" x="2273300" y="2940050"/>
          <p14:tracePt t="13242" x="2228850" y="2940050"/>
          <p14:tracePt t="13259" x="2057400" y="2901950"/>
          <p14:tracePt t="13275" x="1936750" y="2876550"/>
          <p14:tracePt t="13292" x="1835150" y="2863850"/>
          <p14:tracePt t="13308" x="1765300" y="2838450"/>
          <p14:tracePt t="13325" x="1720850" y="2825750"/>
          <p14:tracePt t="13342" x="1695450" y="2806700"/>
          <p14:tracePt t="13359" x="1670050" y="2800350"/>
          <p14:tracePt t="13434" x="1663700" y="2800350"/>
          <p14:tracePt t="13447" x="1651000" y="2787650"/>
          <p14:tracePt t="13459" x="1644650" y="2787650"/>
          <p14:tracePt t="13467" x="1625600" y="2781300"/>
          <p14:tracePt t="13484" x="1612900" y="2781300"/>
          <p14:tracePt t="13492" x="1600200" y="2774950"/>
          <p14:tracePt t="13509" x="1574800" y="2774950"/>
          <p14:tracePt t="13526" x="1543050" y="2774950"/>
          <p14:tracePt t="13542" x="1517650" y="2774950"/>
          <p14:tracePt t="13559" x="1492250" y="2774950"/>
          <p14:tracePt t="13576" x="1466850" y="2774950"/>
          <p14:tracePt t="13592" x="1460500" y="2774950"/>
          <p14:tracePt t="13609" x="1447800" y="2774950"/>
          <p14:tracePt t="13626" x="1352550" y="2825750"/>
          <p14:tracePt t="13642" x="1225550" y="2933700"/>
          <p14:tracePt t="13659" x="1104900" y="3073400"/>
          <p14:tracePt t="13675" x="1009650" y="3181350"/>
          <p14:tracePt t="13692" x="984250" y="3238500"/>
          <p14:tracePt t="13709" x="977900" y="3244850"/>
          <p14:tracePt t="13726" x="977900" y="3257550"/>
          <p14:tracePt t="13759" x="984250" y="3263900"/>
          <p14:tracePt t="13805" x="990600" y="3263900"/>
          <p14:tracePt t="13836" x="996950" y="3263900"/>
          <p14:tracePt t="13851" x="1003300" y="3263900"/>
          <p14:tracePt t="13870" x="1016000" y="3257550"/>
          <p14:tracePt t="13878" x="1022350" y="3251200"/>
          <p14:tracePt t="13888" x="1028700" y="3251200"/>
          <p14:tracePt t="13892" x="1047750" y="3238500"/>
          <p14:tracePt t="13909" x="1060450" y="3225800"/>
          <p14:tracePt t="13926" x="1079500" y="3206750"/>
          <p14:tracePt t="13943" x="1098550" y="3175000"/>
          <p14:tracePt t="13959" x="1117600" y="3124200"/>
          <p14:tracePt t="13976" x="1130300" y="3060700"/>
          <p14:tracePt t="13997" x="1149350" y="2978150"/>
          <p14:tracePt t="14009" x="1155700" y="2851150"/>
          <p14:tracePt t="14026" x="1155700" y="2647950"/>
          <p14:tracePt t="14043" x="1155700" y="2584450"/>
          <p14:tracePt t="14059" x="1136650" y="2552700"/>
          <p14:tracePt t="14076" x="1111250" y="2527300"/>
          <p14:tracePt t="14092" x="1066800" y="2508250"/>
          <p14:tracePt t="14109" x="1022350" y="2501900"/>
          <p14:tracePt t="14126" x="977900" y="2501900"/>
          <p14:tracePt t="14142" x="946150" y="2495550"/>
          <p14:tracePt t="14159" x="939800" y="2489200"/>
          <p14:tracePt t="14176" x="908050" y="2476500"/>
          <p14:tracePt t="14193" x="882650" y="2438400"/>
          <p14:tracePt t="14209" x="819150" y="2343150"/>
          <p14:tracePt t="14226" x="755650" y="2184400"/>
          <p14:tracePt t="14243" x="692150" y="2044700"/>
          <p14:tracePt t="14260" x="641350" y="1911350"/>
          <p14:tracePt t="14276" x="552450" y="1797050"/>
          <p14:tracePt t="14293" x="463550" y="1708150"/>
          <p14:tracePt t="14299" x="450850" y="1695450"/>
          <p14:tracePt t="14309" x="425450" y="1676400"/>
          <p14:tracePt t="14326" x="412750" y="1657350"/>
          <p14:tracePt t="14360" x="412750" y="1651000"/>
          <p14:tracePt t="14376" x="412750" y="1638300"/>
          <p14:tracePt t="14393" x="438150" y="1625600"/>
          <p14:tracePt t="14426" x="450850" y="1619250"/>
          <p14:tracePt t="14443" x="457200" y="1612900"/>
          <p14:tracePt t="14460" x="463550" y="1612900"/>
          <p14:tracePt t="14516" x="469900" y="1606550"/>
          <p14:tracePt t="14533" x="476250" y="1606550"/>
          <p14:tracePt t="14539" x="488950" y="1619250"/>
          <p14:tracePt t="14550" x="508000" y="1657350"/>
          <p14:tracePt t="14559" x="533400" y="1682750"/>
          <p14:tracePt t="14577" x="577850" y="1739900"/>
          <p14:tracePt t="14593" x="609600" y="1778000"/>
          <p14:tracePt t="14610" x="666750" y="1828800"/>
          <p14:tracePt t="14626" x="692150" y="1866900"/>
          <p14:tracePt t="14660" x="692150" y="1879600"/>
          <p14:tracePt t="14767" x="692150" y="1892300"/>
          <p14:tracePt t="14774" x="692150" y="1911350"/>
          <p14:tracePt t="14784" x="692150" y="1917700"/>
          <p14:tracePt t="14793" x="692150" y="1936750"/>
          <p14:tracePt t="14810" x="692150" y="1955800"/>
          <p14:tracePt t="14826" x="698500" y="1981200"/>
          <p14:tracePt t="14844" x="704850" y="1987550"/>
          <p14:tracePt t="14999" x="704850" y="1981200"/>
          <p14:tracePt t="15007" x="692150" y="1968500"/>
          <p14:tracePt t="15020" x="685800" y="1962150"/>
          <p14:tracePt t="15045" x="673100" y="1962150"/>
          <p14:tracePt t="15052" x="660400" y="1955800"/>
          <p14:tracePt t="15420" x="679450" y="1955800"/>
          <p14:tracePt t="15429" x="698500" y="1955800"/>
          <p14:tracePt t="15436" x="723900" y="1955800"/>
          <p14:tracePt t="15444" x="749300" y="1955800"/>
          <p14:tracePt t="15461" x="787400" y="1955800"/>
          <p14:tracePt t="15477" x="844550" y="1955800"/>
          <p14:tracePt t="15494" x="895350" y="1955800"/>
          <p14:tracePt t="15510" x="952500" y="1955800"/>
          <p14:tracePt t="15527" x="1016000" y="1955800"/>
          <p14:tracePt t="15544" x="1092200" y="1955800"/>
          <p14:tracePt t="15561" x="1149350" y="1955800"/>
          <p14:tracePt t="15577" x="1200150" y="1955800"/>
          <p14:tracePt t="15594" x="1238250" y="1955800"/>
          <p14:tracePt t="15611" x="1263650" y="1955800"/>
          <p14:tracePt t="15628" x="1270000" y="1955800"/>
          <p14:tracePt t="15668" x="1276350" y="1955800"/>
          <p14:tracePt t="15677" x="1289050" y="1955800"/>
          <p14:tracePt t="15694" x="1295400" y="1955800"/>
          <p14:tracePt t="15711" x="1320800" y="1955800"/>
          <p14:tracePt t="15728" x="1339850" y="1955800"/>
          <p14:tracePt t="15744" x="1365250" y="1955800"/>
          <p14:tracePt t="15761" x="1403350" y="1955800"/>
          <p14:tracePt t="15778" x="1435100" y="1955800"/>
          <p14:tracePt t="15795" x="1479550" y="1962150"/>
          <p14:tracePt t="15800" x="1498600" y="1962150"/>
          <p14:tracePt t="15811" x="1543050" y="1962150"/>
          <p14:tracePt t="15828" x="1581150" y="1968500"/>
          <p14:tracePt t="15844" x="1638300" y="1974850"/>
          <p14:tracePt t="15861" x="1676400" y="1981200"/>
          <p14:tracePt t="15878" x="1739900" y="1993900"/>
          <p14:tracePt t="15894" x="1790700" y="2000250"/>
          <p14:tracePt t="15911" x="1866900" y="2006600"/>
          <p14:tracePt t="15928" x="1911350" y="2006600"/>
          <p14:tracePt t="15944" x="1955800" y="2006600"/>
          <p14:tracePt t="15965" x="2000250" y="2006600"/>
          <p14:tracePt t="15978" x="2032000" y="2006600"/>
          <p14:tracePt t="15996" x="2133600" y="2006600"/>
          <p14:tracePt t="16014" x="2209800" y="2006600"/>
          <p14:tracePt t="16028" x="2266950" y="2006600"/>
          <p14:tracePt t="16045" x="2317750" y="2006600"/>
          <p14:tracePt t="16061" x="2393950" y="2006600"/>
          <p14:tracePt t="16078" x="2457450" y="2006600"/>
          <p14:tracePt t="16094" x="2527300" y="2006600"/>
          <p14:tracePt t="16111" x="2565400" y="2006600"/>
          <p14:tracePt t="16128" x="2609850" y="2006600"/>
          <p14:tracePt t="16145" x="2635250" y="2012950"/>
          <p14:tracePt t="16161" x="2679700" y="2025650"/>
          <p14:tracePt t="16179" x="2730500" y="2032000"/>
          <p14:tracePt t="16195" x="2768600" y="2032000"/>
          <p14:tracePt t="16211" x="2851150" y="2044700"/>
          <p14:tracePt t="16228" x="2882900" y="2044700"/>
          <p14:tracePt t="16245" x="2921000" y="2057400"/>
          <p14:tracePt t="16261" x="2952750" y="2063750"/>
          <p14:tracePt t="16278" x="2997200" y="2070100"/>
          <p14:tracePt t="16295" x="3041650" y="2076450"/>
          <p14:tracePt t="16301" x="3073400" y="2076450"/>
          <p14:tracePt t="16311" x="3111500" y="2089150"/>
          <p14:tracePt t="16328" x="3162300" y="2095500"/>
          <p14:tracePt t="16345" x="3200400" y="2095500"/>
          <p14:tracePt t="16361" x="3238500" y="2101850"/>
          <p14:tracePt t="16378" x="3263900" y="2108200"/>
          <p14:tracePt t="16395" x="3282950" y="2108200"/>
          <p14:tracePt t="16412" x="3327400" y="2120900"/>
          <p14:tracePt t="16428" x="3371850" y="2127250"/>
          <p14:tracePt t="16445" x="3409950" y="2133600"/>
          <p14:tracePt t="16462" x="3441700" y="2133600"/>
          <p14:tracePt t="16478" x="3479800" y="2133600"/>
          <p14:tracePt t="16495" x="3505200" y="2133600"/>
          <p14:tracePt t="16512" x="3530600" y="2133600"/>
          <p14:tracePt t="16528" x="3562350" y="2133600"/>
          <p14:tracePt t="16545" x="3575050" y="2133600"/>
          <p14:tracePt t="16562" x="3587750" y="2133600"/>
          <p14:tracePt t="16579" x="3625850" y="2133600"/>
          <p14:tracePt t="16595" x="3638550" y="2133600"/>
          <p14:tracePt t="16612" x="3663950" y="2133600"/>
          <p14:tracePt t="16629" x="3721100" y="2120900"/>
          <p14:tracePt t="16645" x="3746500" y="2120900"/>
          <p14:tracePt t="16662" x="3784600" y="2120900"/>
          <p14:tracePt t="16679" x="3810000" y="2120900"/>
          <p14:tracePt t="16695" x="3822700" y="2114550"/>
          <p14:tracePt t="16729" x="3835400" y="2108200"/>
          <p14:tracePt t="16909" x="3854450" y="2101850"/>
          <p14:tracePt t="16981" x="3854450" y="2095500"/>
          <p14:tracePt t="17005" x="3854450" y="2089150"/>
          <p14:tracePt t="17014" x="3854450" y="2076450"/>
          <p14:tracePt t="17028" x="3854450" y="2063750"/>
          <p14:tracePt t="17037" x="3854450" y="2057400"/>
          <p14:tracePt t="17045" x="3854450" y="2051050"/>
          <p14:tracePt t="17062" x="3854450" y="2038350"/>
          <p14:tracePt t="17079" x="3854450" y="2025650"/>
          <p14:tracePt t="17096" x="3854450" y="2019300"/>
          <p14:tracePt t="17112" x="3848100" y="2000250"/>
          <p14:tracePt t="17129" x="3848100" y="1981200"/>
          <p14:tracePt t="17162" x="3848100" y="1968500"/>
          <p14:tracePt t="17179" x="3848100" y="1962150"/>
          <p14:tracePt t="17509" x="3848100" y="1955800"/>
          <p14:tracePt t="17533" x="3848100" y="1949450"/>
          <p14:tracePt t="17633" x="3848100" y="1936750"/>
          <p14:tracePt t="17688" x="3848100" y="1930400"/>
          <p14:tracePt t="17935" x="3841750" y="1924050"/>
          <p14:tracePt t="17949" x="3835400" y="1924050"/>
          <p14:tracePt t="17965" x="3829050" y="1924050"/>
          <p14:tracePt t="17990" x="3816350" y="1924050"/>
          <p14:tracePt t="17997" x="3810000" y="1917700"/>
          <p14:tracePt t="18006" x="3790950" y="1917700"/>
          <p14:tracePt t="18016" x="3778250" y="1917700"/>
          <p14:tracePt t="18033" x="3752850" y="1905000"/>
          <p14:tracePt t="18049" x="3740150" y="1905000"/>
          <p14:tracePt t="18066" x="3733800" y="1905000"/>
          <p14:tracePt t="18083" x="3727450" y="1905000"/>
          <p14:tracePt t="18385" x="3727450" y="1898650"/>
          <p14:tracePt t="18389" x="3727450" y="1885950"/>
          <p14:tracePt t="18405" x="3727450" y="1879600"/>
          <p14:tracePt t="18415" x="3727450" y="1873250"/>
          <p14:tracePt t="18438" x="3727450" y="1866900"/>
          <p14:tracePt t="18680" x="3727450" y="1860550"/>
          <p14:tracePt t="18846" x="3733800" y="1854200"/>
          <p14:tracePt t="18862" x="3759200" y="1841500"/>
          <p14:tracePt t="18869" x="3790950" y="1835150"/>
          <p14:tracePt t="18878" x="3829050" y="1816100"/>
          <p14:tracePt t="18888" x="3854450" y="1809750"/>
          <p14:tracePt t="18905" x="3949700" y="1746250"/>
          <p14:tracePt t="18922" x="4013200" y="1708150"/>
          <p14:tracePt t="18938" x="4044950" y="1695450"/>
          <p14:tracePt t="18955" x="4051300" y="1695450"/>
          <p14:tracePt t="19191" x="4038600" y="1714500"/>
          <p14:tracePt t="19198" x="3987800" y="1752600"/>
          <p14:tracePt t="19206" x="3937000" y="1803400"/>
          <p14:tracePt t="19215" x="3867150" y="1854200"/>
          <p14:tracePt t="19231" x="3721100" y="1987550"/>
          <p14:tracePt t="19248" x="3568700" y="2133600"/>
          <p14:tracePt t="19265" x="3422650" y="2279650"/>
          <p14:tracePt t="19281" x="3263900" y="2374900"/>
          <p14:tracePt t="19298" x="3098800" y="2451100"/>
          <p14:tracePt t="19304" x="3009900" y="2489200"/>
          <p14:tracePt t="19315" x="2895600" y="2533650"/>
          <p14:tracePt t="19331" x="2743200" y="2578100"/>
          <p14:tracePt t="19348" x="2603500" y="2603500"/>
          <p14:tracePt t="19365" x="2374900" y="2641600"/>
          <p14:tracePt t="19382" x="2165350" y="2660650"/>
          <p14:tracePt t="19399" x="1924050" y="2660650"/>
          <p14:tracePt t="19415" x="1701800" y="2660650"/>
          <p14:tracePt t="19432" x="1524000" y="2660650"/>
          <p14:tracePt t="19449" x="1352550" y="2660650"/>
          <p14:tracePt t="19465" x="1225550" y="2660650"/>
          <p14:tracePt t="19482" x="1130300" y="2660650"/>
          <p14:tracePt t="19499" x="1104900" y="2667000"/>
          <p14:tracePt t="19515" x="1098550" y="2667000"/>
          <p14:tracePt t="19599" x="1085850" y="2667000"/>
          <p14:tracePt t="19606" x="1054100" y="2667000"/>
          <p14:tracePt t="19615" x="1009650" y="2667000"/>
          <p14:tracePt t="19632" x="920750" y="2667000"/>
          <p14:tracePt t="19648" x="825500" y="2673350"/>
          <p14:tracePt t="19665" x="755650" y="2692400"/>
          <p14:tracePt t="19682" x="717550" y="2705100"/>
          <p14:tracePt t="19774" x="711200" y="2705100"/>
          <p14:tracePt t="19782" x="698500" y="2711450"/>
          <p14:tracePt t="19789" x="692150" y="2711450"/>
          <p14:tracePt t="19798" x="673100" y="2711450"/>
          <p14:tracePt t="19815" x="654050" y="2724150"/>
          <p14:tracePt t="19832" x="641350" y="2724150"/>
          <p14:tracePt t="19849" x="635000" y="2730500"/>
          <p14:tracePt t="19934" x="647700" y="2730500"/>
          <p14:tracePt t="19942" x="704850" y="2730500"/>
          <p14:tracePt t="19953" x="762000" y="2730500"/>
          <p14:tracePt t="19965" x="927100" y="2730500"/>
          <p14:tracePt t="19982" x="1143000" y="2730500"/>
          <p14:tracePt t="19999" x="1371600" y="2730500"/>
          <p14:tracePt t="20015" x="1657350" y="2730500"/>
          <p14:tracePt t="20032" x="1962150" y="2730500"/>
          <p14:tracePt t="20049" x="2209800" y="2730500"/>
          <p14:tracePt t="20065" x="2425700" y="2730500"/>
          <p14:tracePt t="20082" x="2584450" y="2730500"/>
          <p14:tracePt t="20099" x="2724150" y="2730500"/>
          <p14:tracePt t="20116" x="2851150" y="2730500"/>
          <p14:tracePt t="20132" x="2978150" y="2730500"/>
          <p14:tracePt t="20149" x="3219450" y="2730500"/>
          <p14:tracePt t="20165" x="3403600" y="2730500"/>
          <p14:tracePt t="20182" x="3568700" y="2730500"/>
          <p14:tracePt t="20199" x="3708400" y="2730500"/>
          <p14:tracePt t="20215" x="3841750" y="2730500"/>
          <p14:tracePt t="20233" x="3911600" y="2730500"/>
          <p14:tracePt t="20249" x="3943350" y="2730500"/>
          <p14:tracePt t="20266" x="3968750" y="2730500"/>
          <p14:tracePt t="20283" x="3981450" y="2730500"/>
          <p14:tracePt t="20299" x="3987800" y="2730500"/>
          <p14:tracePt t="20672" x="3994150" y="2724150"/>
          <p14:tracePt t="20697" x="3994150" y="2717800"/>
          <p14:tracePt t="20705" x="3994150" y="2705100"/>
          <p14:tracePt t="20713" x="3994150" y="2698750"/>
          <p14:tracePt t="20729" x="3981450" y="2673350"/>
          <p14:tracePt t="20746" x="3968750" y="2667000"/>
          <p14:tracePt t="20763" x="3943350" y="2654300"/>
          <p14:tracePt t="20943" x="3930650" y="2647950"/>
          <p14:tracePt t="20951" x="3924300" y="2647950"/>
          <p14:tracePt t="20958" x="3911600" y="2641600"/>
          <p14:tracePt t="20970" x="3898900" y="2641600"/>
          <p14:tracePt t="20979" x="3886200" y="2635250"/>
          <p14:tracePt t="20996" x="3835400" y="2628900"/>
          <p14:tracePt t="21014" x="3810000" y="2622550"/>
          <p14:tracePt t="21030" x="3778250" y="2622550"/>
          <p14:tracePt t="21047" x="3765550" y="2622550"/>
          <p14:tracePt t="21063" x="3752850" y="2622550"/>
          <p14:tracePt t="21224" x="3746500" y="2622550"/>
          <p14:tracePt t="21298" x="3740150" y="2622550"/>
          <p14:tracePt t="22281" x="3740150" y="2603500"/>
          <p14:tracePt t="22289" x="3740150" y="2590800"/>
          <p14:tracePt t="22296" x="3740150" y="2565400"/>
          <p14:tracePt t="22304" x="3740150" y="2520950"/>
          <p14:tracePt t="22321" x="3746500" y="2425700"/>
          <p14:tracePt t="22338" x="3752850" y="2362200"/>
          <p14:tracePt t="22354" x="3752850" y="2305050"/>
          <p14:tracePt t="22371" x="3752850" y="2235200"/>
          <p14:tracePt t="22388" x="3752850" y="2152650"/>
          <p14:tracePt t="22404" x="3752850" y="2089150"/>
          <p14:tracePt t="22424" x="3752850" y="2038350"/>
          <p14:tracePt t="22438" x="3752850" y="2012950"/>
          <p14:tracePt t="22454" x="3752850" y="2000250"/>
          <p14:tracePt t="22634" x="3752850" y="1987550"/>
          <p14:tracePt t="22640" x="3752850" y="1981200"/>
          <p14:tracePt t="22658" x="3752850" y="1962150"/>
          <p14:tracePt t="22672" x="3752850" y="1936750"/>
          <p14:tracePt t="22688" x="3752850" y="1911350"/>
          <p14:tracePt t="22705" x="3752850" y="1879600"/>
          <p14:tracePt t="22722" x="3759200" y="1841500"/>
          <p14:tracePt t="22738" x="3778250" y="1790700"/>
          <p14:tracePt t="22755" x="3778250" y="1752600"/>
          <p14:tracePt t="22772" x="3784600" y="1720850"/>
          <p14:tracePt t="22788" x="3790950" y="1701800"/>
          <p14:tracePt t="22805" x="3797300" y="1701800"/>
          <p14:tracePt t="23113" x="3797300" y="1695450"/>
          <p14:tracePt t="23119" x="3803650" y="1689100"/>
          <p14:tracePt t="23144" x="3803650" y="1682750"/>
          <p14:tracePt t="24181" x="3822700" y="1708150"/>
          <p14:tracePt t="24187" x="3841750" y="1797050"/>
          <p14:tracePt t="24196" x="3848100" y="1892300"/>
          <p14:tracePt t="24209" x="3886200" y="2184400"/>
          <p14:tracePt t="24222" x="3937000" y="2571750"/>
          <p14:tracePt t="24239" x="4000500" y="3067050"/>
          <p14:tracePt t="24256" x="4064000" y="3562350"/>
          <p14:tracePt t="24272" x="4127500" y="3981450"/>
          <p14:tracePt t="24290" x="4178300" y="4248150"/>
          <p14:tracePt t="24299" x="4184650" y="4330700"/>
          <p14:tracePt t="24306" x="4210050" y="4406900"/>
          <p14:tracePt t="24323" x="4235450" y="4502150"/>
          <p14:tracePt t="24339" x="4235450" y="4546600"/>
          <p14:tracePt t="24356" x="4235450" y="4584700"/>
          <p14:tracePt t="24373" x="4235450" y="4603750"/>
          <p14:tracePt t="24389" x="4235450" y="4622800"/>
          <p14:tracePt t="24407" x="4210050" y="4660900"/>
          <p14:tracePt t="24424" x="4184650" y="4686300"/>
          <p14:tracePt t="24439" x="4165600" y="4705350"/>
          <p14:tracePt t="24456" x="4152900" y="4730750"/>
          <p14:tracePt t="24473" x="4133850" y="4737100"/>
          <p14:tracePt t="24489" x="4121150" y="4749800"/>
          <p14:tracePt t="24506" x="4083050" y="4749800"/>
          <p14:tracePt t="24523" x="3975100" y="4756150"/>
          <p14:tracePt t="24539" x="3835400" y="4756150"/>
          <p14:tracePt t="24556" x="3714750" y="4756150"/>
          <p14:tracePt t="24573" x="3689350" y="4756150"/>
          <p14:tracePt t="24589" x="3683000" y="4756150"/>
          <p14:tracePt t="25056" x="3657600" y="4756150"/>
          <p14:tracePt t="25066" x="3587750" y="4781550"/>
          <p14:tracePt t="25072" x="3505200" y="4787900"/>
          <p14:tracePt t="25082" x="3448050" y="4787900"/>
          <p14:tracePt t="25097" x="3390900" y="4806950"/>
          <p14:tracePt t="25113" x="3352800" y="4806950"/>
          <p14:tracePt t="25130" x="3276600" y="4819650"/>
          <p14:tracePt t="25147" x="3136900" y="4819650"/>
          <p14:tracePt t="25164" x="2971800" y="4819650"/>
          <p14:tracePt t="25180" x="2800350" y="4819650"/>
          <p14:tracePt t="25197" x="2641600" y="4819650"/>
          <p14:tracePt t="25213" x="2527300" y="4819650"/>
          <p14:tracePt t="25231" x="2444750" y="4813300"/>
          <p14:tracePt t="25247" x="2413000" y="4813300"/>
          <p14:tracePt t="25280" x="2393950" y="4813300"/>
          <p14:tracePt t="25297" x="2381250" y="4813300"/>
          <p14:tracePt t="25313" x="2374900" y="4813300"/>
          <p14:tracePt t="25330" x="2343150" y="4806950"/>
          <p14:tracePt t="25347" x="2273300" y="4768850"/>
          <p14:tracePt t="25364" x="2165350" y="4737100"/>
          <p14:tracePt t="25381" x="2038350" y="4705350"/>
          <p14:tracePt t="25397" x="1962150" y="4692650"/>
          <p14:tracePt t="25414" x="1936750" y="4692650"/>
          <p14:tracePt t="25431" x="1924050" y="4692650"/>
          <p14:tracePt t="25457" x="1917700" y="4692650"/>
          <p14:tracePt t="25794" x="1917700" y="4686300"/>
          <p14:tracePt t="25809" x="1917700" y="4679950"/>
          <p14:tracePt t="25817" x="1905000" y="4667250"/>
          <p14:tracePt t="25825" x="1879600" y="4641850"/>
          <p14:tracePt t="25833" x="1828800" y="4591050"/>
          <p14:tracePt t="25851" x="1663700" y="4464050"/>
          <p14:tracePt t="25867" x="1479550" y="4362450"/>
          <p14:tracePt t="25884" x="1365250" y="4324350"/>
          <p14:tracePt t="25900" x="1308100" y="4324350"/>
          <p14:tracePt t="25918" x="1263650" y="4362450"/>
          <p14:tracePt t="25933" x="1193800" y="4489450"/>
          <p14:tracePt t="25950" x="1155700" y="4622800"/>
          <p14:tracePt t="25969" x="1136650" y="4813300"/>
          <p14:tracePt t="25984" x="1136650" y="4965700"/>
          <p14:tracePt t="26000" x="1168400" y="5124450"/>
          <p14:tracePt t="26017" x="1219200" y="5295900"/>
          <p14:tracePt t="26034" x="1289050" y="5492750"/>
          <p14:tracePt t="26051" x="1377950" y="5670550"/>
          <p14:tracePt t="26067" x="1492250" y="5816600"/>
          <p14:tracePt t="26084" x="1638300" y="5949950"/>
          <p14:tracePt t="26100" x="1784350" y="6032500"/>
          <p14:tracePt t="26117" x="1949450" y="6115050"/>
          <p14:tracePt t="26134" x="2108200" y="6172200"/>
          <p14:tracePt t="26151" x="2254250" y="6248400"/>
          <p14:tracePt t="26168" x="2501900" y="6337300"/>
          <p14:tracePt t="26184" x="2679700" y="6388100"/>
          <p14:tracePt t="26200" x="2838450" y="6413500"/>
          <p14:tracePt t="26217" x="3016250" y="6432550"/>
          <p14:tracePt t="26234" x="3219450" y="6457950"/>
          <p14:tracePt t="26251" x="3416300" y="6502400"/>
          <p14:tracePt t="26267" x="3619500" y="6540500"/>
          <p14:tracePt t="26284" x="3797300" y="6565900"/>
          <p14:tracePt t="26300" x="3987800" y="6597650"/>
          <p14:tracePt t="26305" x="4076700" y="6604000"/>
          <p14:tracePt t="26317" x="4159250" y="6623050"/>
          <p14:tracePt t="26334" x="4311650" y="6623050"/>
          <p14:tracePt t="26350" x="4425950" y="6623050"/>
          <p14:tracePt t="26367" x="4533900" y="6623050"/>
          <p14:tracePt t="26384" x="4667250" y="6616700"/>
          <p14:tracePt t="26400" x="4775200" y="6591300"/>
          <p14:tracePt t="26417" x="4883150" y="6578600"/>
          <p14:tracePt t="26434" x="4997450" y="6553200"/>
          <p14:tracePt t="26451" x="5105400" y="6515100"/>
          <p14:tracePt t="26469" x="5207000" y="6489700"/>
          <p14:tracePt t="26484" x="5321300" y="6457950"/>
          <p14:tracePt t="26501" x="5410200" y="6432550"/>
          <p14:tracePt t="26517" x="5480050" y="6419850"/>
          <p14:tracePt t="26534" x="5524500" y="6413500"/>
          <p14:tracePt t="26551" x="5575300" y="6394450"/>
          <p14:tracePt t="26569" x="5676900" y="6356350"/>
          <p14:tracePt t="26584" x="5778500" y="6311900"/>
          <p14:tracePt t="26601" x="5842000" y="6280150"/>
          <p14:tracePt t="26618" x="5911850" y="6242050"/>
          <p14:tracePt t="26634" x="5962650" y="6223000"/>
          <p14:tracePt t="26651" x="6013450" y="6203950"/>
          <p14:tracePt t="26667" x="6051550" y="6178550"/>
          <p14:tracePt t="26684" x="6108700" y="6146800"/>
          <p14:tracePt t="26701" x="6197600" y="6102350"/>
          <p14:tracePt t="26717" x="6267450" y="6045200"/>
          <p14:tracePt t="26734" x="6311900" y="6007100"/>
          <p14:tracePt t="26751" x="6369050" y="5969000"/>
          <p14:tracePt t="26768" x="6438900" y="5924550"/>
          <p14:tracePt t="26784" x="6534150" y="5854700"/>
          <p14:tracePt t="26801" x="6604000" y="5791200"/>
          <p14:tracePt t="26809" x="6642100" y="5765800"/>
          <p14:tracePt t="26817" x="6667500" y="5727700"/>
          <p14:tracePt t="26834" x="6731000" y="5638800"/>
          <p14:tracePt t="26851" x="6769100" y="5575300"/>
          <p14:tracePt t="26868" x="6781800" y="5505450"/>
          <p14:tracePt t="26885" x="6788150" y="5441950"/>
          <p14:tracePt t="26901" x="6788150" y="5372100"/>
          <p14:tracePt t="26918" x="6788150" y="5308600"/>
          <p14:tracePt t="26935" x="6788150" y="5251450"/>
          <p14:tracePt t="26951" x="6788150" y="5207000"/>
          <p14:tracePt t="26968" x="6762750" y="5162550"/>
          <p14:tracePt t="26985" x="6705600" y="5086350"/>
          <p14:tracePt t="27001" x="6616700" y="5022850"/>
          <p14:tracePt t="27018" x="6483350" y="4927600"/>
          <p14:tracePt t="27034" x="6305550" y="4832350"/>
          <p14:tracePt t="27051" x="6140450" y="4756150"/>
          <p14:tracePt t="27068" x="5962650" y="4692650"/>
          <p14:tracePt t="27085" x="5772150" y="4648200"/>
          <p14:tracePt t="27105" x="5530850" y="4610100"/>
          <p14:tracePt t="27118" x="5321300" y="4597400"/>
          <p14:tracePt t="27135" x="5137150" y="4584700"/>
          <p14:tracePt t="27152" x="4972050" y="4584700"/>
          <p14:tracePt t="27168" x="4711700" y="4552950"/>
          <p14:tracePt t="27185" x="4521200" y="4527550"/>
          <p14:tracePt t="27201" x="4318000" y="4508500"/>
          <p14:tracePt t="27218" x="4140200" y="4508500"/>
          <p14:tracePt t="27235" x="3962400" y="4508500"/>
          <p14:tracePt t="27251" x="3803650" y="4508500"/>
          <p14:tracePt t="27268" x="3657600" y="4508500"/>
          <p14:tracePt t="27285" x="3524250" y="4527550"/>
          <p14:tracePt t="27301" x="3378200" y="4540250"/>
          <p14:tracePt t="27309" x="3276600" y="4572000"/>
          <p14:tracePt t="27318" x="3213100" y="4572000"/>
          <p14:tracePt t="27335" x="3022600" y="4622800"/>
          <p14:tracePt t="27352" x="2787650" y="4705350"/>
          <p14:tracePt t="27369" x="2654300" y="4775200"/>
          <p14:tracePt t="27385" x="2540000" y="4838700"/>
          <p14:tracePt t="27402" x="2425700" y="4908550"/>
          <p14:tracePt t="27418" x="2330450" y="4946650"/>
          <p14:tracePt t="27435" x="2228850" y="4991100"/>
          <p14:tracePt t="27452" x="2133600" y="5041900"/>
          <p14:tracePt t="27468" x="2070100" y="5080000"/>
          <p14:tracePt t="27485" x="2038350" y="5118100"/>
          <p14:tracePt t="27502" x="2032000" y="5143500"/>
          <p14:tracePt t="27518" x="2012950" y="5181600"/>
          <p14:tracePt t="27535" x="2012950" y="5187950"/>
          <p14:tracePt t="27552" x="2012950" y="5194300"/>
          <p14:tracePt t="27626" x="2006600" y="5207000"/>
          <p14:tracePt t="27634" x="2000250" y="5226050"/>
          <p14:tracePt t="27642" x="1993900" y="5245100"/>
          <p14:tracePt t="27652" x="1993900" y="5257800"/>
          <p14:tracePt t="27668" x="1993900" y="5314950"/>
          <p14:tracePt t="27685" x="2012950" y="5391150"/>
          <p14:tracePt t="27702" x="2063750" y="5480050"/>
          <p14:tracePt t="27719" x="2114550" y="5594350"/>
          <p14:tracePt t="27736" x="2152650" y="5715000"/>
          <p14:tracePt t="27752" x="2197100" y="5867400"/>
          <p14:tracePt t="27768" x="2273300" y="6070600"/>
          <p14:tracePt t="27785" x="2355850" y="6184900"/>
          <p14:tracePt t="27802" x="2463800" y="6267450"/>
          <p14:tracePt t="27819" x="2597150" y="6324600"/>
          <p14:tracePt t="27835" x="2736850" y="6375400"/>
          <p14:tracePt t="27852" x="2838450" y="6400800"/>
          <p14:tracePt t="27869" x="2946400" y="6407150"/>
          <p14:tracePt t="27885" x="3060700" y="6432550"/>
          <p14:tracePt t="27902" x="3187700" y="6445250"/>
          <p14:tracePt t="27919" x="3327400" y="6445250"/>
          <p14:tracePt t="27935" x="3486150" y="6445250"/>
          <p14:tracePt t="27953" x="3613150" y="6445250"/>
          <p14:tracePt t="27969" x="3835400" y="6413500"/>
          <p14:tracePt t="27985" x="3962400" y="6369050"/>
          <p14:tracePt t="28002" x="4051300" y="6330950"/>
          <p14:tracePt t="28019" x="4108450" y="6305550"/>
          <p14:tracePt t="28035" x="4159250" y="6273800"/>
          <p14:tracePt t="28052" x="4210050" y="6254750"/>
          <p14:tracePt t="28069" x="4267200" y="6229350"/>
          <p14:tracePt t="28085" x="4375150" y="6184900"/>
          <p14:tracePt t="28102" x="4508500" y="6121400"/>
          <p14:tracePt t="28119" x="4622800" y="6064250"/>
          <p14:tracePt t="28136" x="4730750" y="5988050"/>
          <p14:tracePt t="28154" x="4864100" y="5892800"/>
          <p14:tracePt t="28169" x="4946650" y="5835650"/>
          <p14:tracePt t="28185" x="5035550" y="5772150"/>
          <p14:tracePt t="28202" x="5099050" y="5721350"/>
          <p14:tracePt t="28219" x="5162550" y="5676900"/>
          <p14:tracePt t="28235" x="5226050" y="5632450"/>
          <p14:tracePt t="28252" x="5276850" y="5594350"/>
          <p14:tracePt t="28269" x="5321300" y="5556250"/>
          <p14:tracePt t="28286" x="5378450" y="5499100"/>
          <p14:tracePt t="28302" x="5416550" y="5435600"/>
          <p14:tracePt t="28311" x="5435600" y="5410200"/>
          <p14:tracePt t="28319" x="5448300" y="5384800"/>
          <p14:tracePt t="28336" x="5480050" y="5353050"/>
          <p14:tracePt t="28352" x="5518150" y="5295900"/>
          <p14:tracePt t="28369" x="5549900" y="5257800"/>
          <p14:tracePt t="28386" x="5575300" y="5232400"/>
          <p14:tracePt t="28403" x="5594350" y="5207000"/>
          <p14:tracePt t="28419" x="5613400" y="5194300"/>
          <p14:tracePt t="28437" x="5632450" y="5168900"/>
          <p14:tracePt t="28453" x="5645150" y="5149850"/>
          <p14:tracePt t="28470" x="5670550" y="5130800"/>
          <p14:tracePt t="28486" x="5676900" y="5111750"/>
          <p14:tracePt t="28503" x="5702300" y="5092700"/>
          <p14:tracePt t="28519" x="5708650" y="5073650"/>
          <p14:tracePt t="28536" x="5715000" y="5073650"/>
          <p14:tracePt t="28979" x="5708650" y="5067300"/>
          <p14:tracePt t="28986" x="5632450" y="5067300"/>
          <p14:tracePt t="28995" x="5499100" y="5035550"/>
          <p14:tracePt t="29009" x="5105400" y="4978400"/>
          <p14:tracePt t="29026" x="4610100" y="4908550"/>
          <p14:tracePt t="29042" x="4165600" y="4876800"/>
          <p14:tracePt t="29059" x="3708400" y="4876800"/>
          <p14:tracePt t="29076" x="3257550" y="4876800"/>
          <p14:tracePt t="29092" x="2800350" y="4876800"/>
          <p14:tracePt t="29109" x="2520950" y="4876800"/>
          <p14:tracePt t="29126" x="2305050" y="4876800"/>
          <p14:tracePt t="29142" x="2152650" y="4876800"/>
          <p14:tracePt t="29159" x="2032000" y="4908550"/>
          <p14:tracePt t="29176" x="1949450" y="4933950"/>
          <p14:tracePt t="29195" x="1835150" y="4953000"/>
          <p14:tracePt t="29209" x="1727200" y="4978400"/>
          <p14:tracePt t="29226" x="1568450" y="4978400"/>
          <p14:tracePt t="29242" x="1409700" y="4978400"/>
          <p14:tracePt t="29259" x="1212850" y="4978400"/>
          <p14:tracePt t="29276" x="952500" y="4978400"/>
          <p14:tracePt t="29292" x="666750" y="4978400"/>
          <p14:tracePt t="29309" x="400050" y="4978400"/>
          <p14:tracePt t="29318" x="292100" y="4991100"/>
          <p14:tracePt t="29326" x="215900" y="5010150"/>
          <p14:tracePt t="29342" x="139700" y="5016500"/>
          <p14:tracePt t="29359" x="133350" y="5016500"/>
          <p14:tracePt t="29949" x="139700" y="5010150"/>
          <p14:tracePt t="29955" x="177800" y="4997450"/>
          <p14:tracePt t="29966" x="209550" y="4978400"/>
          <p14:tracePt t="29972" x="260350" y="4959350"/>
          <p14:tracePt t="29988" x="368300" y="4921250"/>
          <p14:tracePt t="30005" x="520700" y="4895850"/>
          <p14:tracePt t="30022" x="660400" y="4883150"/>
          <p14:tracePt t="30038" x="736600" y="4864100"/>
          <p14:tracePt t="30055" x="762000" y="4857750"/>
          <p14:tracePt t="30072" x="787400" y="4838700"/>
          <p14:tracePt t="30089" x="806450" y="4826000"/>
          <p14:tracePt t="30107" x="812800" y="4800600"/>
          <p14:tracePt t="30122" x="812800" y="4787900"/>
          <p14:tracePt t="30139" x="812800" y="4762500"/>
          <p14:tracePt t="30155" x="812800" y="4730750"/>
          <p14:tracePt t="30172" x="812800" y="4705350"/>
          <p14:tracePt t="30189" x="819150" y="4673600"/>
          <p14:tracePt t="30205" x="819150" y="4635500"/>
          <p14:tracePt t="30222" x="819150" y="4610100"/>
          <p14:tracePt t="30239" x="819150" y="4591050"/>
          <p14:tracePt t="30255" x="819150" y="4578350"/>
          <p14:tracePt t="30272" x="819150" y="4565650"/>
          <p14:tracePt t="30291" x="819150" y="4552950"/>
          <p14:tracePt t="30306" x="819150" y="4540250"/>
          <p14:tracePt t="30322" x="819150" y="4521200"/>
          <p14:tracePt t="30339" x="819150" y="4502150"/>
          <p14:tracePt t="30355" x="825500" y="4489450"/>
          <p14:tracePt t="30372" x="857250" y="4470400"/>
          <p14:tracePt t="30389" x="927100" y="4438650"/>
          <p14:tracePt t="30405" x="1035050" y="4406900"/>
          <p14:tracePt t="30422" x="1181100" y="4337050"/>
          <p14:tracePt t="30439" x="1289050" y="4279900"/>
          <p14:tracePt t="30456" x="1377950" y="4229100"/>
          <p14:tracePt t="30472" x="1422400" y="4203700"/>
          <p14:tracePt t="30489" x="1428750" y="4197350"/>
          <p14:tracePt t="30515" x="1435100" y="4197350"/>
          <p14:tracePt t="30539" x="1447800" y="4197350"/>
          <p14:tracePt t="30555" x="1454150" y="4203700"/>
          <p14:tracePt t="30563" x="1466850" y="4216400"/>
          <p14:tracePt t="30572" x="1466850" y="4229100"/>
          <p14:tracePt t="30589" x="1479550" y="4248150"/>
          <p14:tracePt t="30606" x="1498600" y="4267200"/>
          <p14:tracePt t="30623" x="1504950" y="4279900"/>
          <p14:tracePt t="30639" x="1524000" y="4298950"/>
          <p14:tracePt t="30656" x="1549400" y="4305300"/>
          <p14:tracePt t="30672" x="1574800" y="4311650"/>
          <p14:tracePt t="30689" x="1581150" y="4311650"/>
          <p14:tracePt t="30723" x="1593850" y="4311650"/>
          <p14:tracePt t="30798" x="1593850" y="4305300"/>
          <p14:tracePt t="30815" x="1593850" y="4292600"/>
          <p14:tracePt t="30822" x="1587500" y="4286250"/>
          <p14:tracePt t="30829" x="1581150" y="4279900"/>
          <p14:tracePt t="30839" x="1574800" y="4273550"/>
          <p14:tracePt t="30856" x="1555750" y="4254500"/>
          <p14:tracePt t="30872" x="1543050" y="4241800"/>
          <p14:tracePt t="30890" x="1530350" y="4222750"/>
          <p14:tracePt t="30906" x="1524000" y="4216400"/>
          <p14:tracePt t="30923" x="1517650" y="4210050"/>
          <p14:tracePt t="30939" x="1517650" y="4203700"/>
          <p14:tracePt t="31028" x="1511300" y="4203700"/>
          <p14:tracePt t="31035" x="1498600" y="4203700"/>
          <p14:tracePt t="31051" x="1498600" y="4216400"/>
          <p14:tracePt t="31064" x="1498600" y="4229100"/>
          <p14:tracePt t="31073" x="1498600" y="4241800"/>
          <p14:tracePt t="31090" x="1498600" y="4292600"/>
          <p14:tracePt t="31106" x="1498600" y="4311650"/>
          <p14:tracePt t="31123" x="1498600" y="4318000"/>
          <p14:tracePt t="31163" x="1498600" y="4324350"/>
          <p14:tracePt t="31220" x="1504950" y="4324350"/>
          <p14:tracePt t="31230" x="1504950" y="4311650"/>
          <p14:tracePt t="31234" x="1504950" y="4305300"/>
          <p14:tracePt t="31246" x="1504950" y="4292600"/>
          <p14:tracePt t="31256" x="1504950" y="4286250"/>
          <p14:tracePt t="31273" x="1504950" y="4273550"/>
          <p14:tracePt t="31290" x="1504950" y="4267200"/>
          <p14:tracePt t="32489" x="1492250" y="4254500"/>
          <p14:tracePt t="32503" x="1416050" y="4197350"/>
          <p14:tracePt t="32506" x="1377950" y="4165600"/>
          <p14:tracePt t="32518" x="1339850" y="4152900"/>
          <p14:tracePt t="32530" x="1314450" y="4127500"/>
          <p14:tracePt t="32546" x="1270000" y="4102100"/>
          <p14:tracePt t="32562" x="1225550" y="4083050"/>
          <p14:tracePt t="32579" x="1225550" y="4076700"/>
          <p14:tracePt t="32917" x="1225550" y="4070350"/>
          <p14:tracePt t="32932" x="1225550" y="4064000"/>
          <p14:tracePt t="32948" x="1225550" y="4057650"/>
          <p14:tracePt t="32959" x="1231900" y="4057650"/>
          <p14:tracePt t="32964" x="1231900" y="4051300"/>
          <p14:tracePt t="32974" x="1238250" y="4044950"/>
          <p14:tracePt t="32996" x="1244600" y="4038600"/>
          <p14:tracePt t="33004" x="1250950" y="4038600"/>
          <p14:tracePt t="33021" x="1250950" y="4032250"/>
          <p14:tracePt t="33053" x="1257300" y="4025900"/>
          <p14:tracePt t="33068" x="1263650" y="4025900"/>
          <p14:tracePt t="33077" x="1270000" y="4025900"/>
          <p14:tracePt t="33087" x="1276350" y="4025900"/>
          <p14:tracePt t="33104" x="1301750" y="4006850"/>
          <p14:tracePt t="33121" x="1320800" y="4000500"/>
          <p14:tracePt t="33138" x="1352550" y="3994150"/>
          <p14:tracePt t="33154" x="1358900" y="3994150"/>
          <p14:tracePt t="33188" x="1371600" y="3994150"/>
          <p14:tracePt t="33204" x="1403350" y="3994150"/>
          <p14:tracePt t="33221" x="1441450" y="3994150"/>
          <p14:tracePt t="33238" x="1530350" y="3987800"/>
          <p14:tracePt t="33254" x="1625600" y="3987800"/>
          <p14:tracePt t="33271" x="1720850" y="3987800"/>
          <p14:tracePt t="33288" x="1828800" y="3987800"/>
          <p14:tracePt t="33304" x="1905000" y="3987800"/>
          <p14:tracePt t="33321" x="1968500" y="3987800"/>
          <p14:tracePt t="33327" x="2000250" y="3987800"/>
          <p14:tracePt t="33338" x="2025650" y="3987800"/>
          <p14:tracePt t="33354" x="2057400" y="3987800"/>
          <p14:tracePt t="33371" x="2108200" y="3987800"/>
          <p14:tracePt t="33388" x="2146300" y="3987800"/>
          <p14:tracePt t="33406" x="2184400" y="3987800"/>
          <p14:tracePt t="33422" x="2235200" y="3987800"/>
          <p14:tracePt t="33438" x="2311400" y="3987800"/>
          <p14:tracePt t="33455" x="2419350" y="4006850"/>
          <p14:tracePt t="33471" x="2540000" y="4019550"/>
          <p14:tracePt t="33488" x="2641600" y="4019550"/>
          <p14:tracePt t="33504" x="2711450" y="4019550"/>
          <p14:tracePt t="33521" x="2724150" y="4019550"/>
          <p14:tracePt t="33538" x="2736850" y="4019550"/>
          <p14:tracePt t="33623" x="2743200" y="4019550"/>
          <p14:tracePt t="33647" x="2749550" y="4019550"/>
          <p14:tracePt t="33670" x="2755900" y="4019550"/>
          <p14:tracePt t="33677" x="2762250" y="4019550"/>
          <p14:tracePt t="33695" x="2774950" y="4019550"/>
          <p14:tracePt t="33705" x="2787650" y="4025900"/>
          <p14:tracePt t="33722" x="2806700" y="4038600"/>
          <p14:tracePt t="33738" x="2825750" y="4038600"/>
          <p14:tracePt t="33755" x="2851150" y="4044950"/>
          <p14:tracePt t="33863" x="2863850" y="4044950"/>
          <p14:tracePt t="33879" x="2870200" y="4051300"/>
          <p14:tracePt t="34125" x="2870200" y="4057650"/>
          <p14:tracePt t="34132" x="2870200" y="4064000"/>
          <p14:tracePt t="34148" x="2870200" y="4070350"/>
          <p14:tracePt t="34172" x="2870200" y="4089400"/>
          <p14:tracePt t="34206" x="2870200" y="4095750"/>
          <p14:tracePt t="34213" x="2870200" y="4114800"/>
          <p14:tracePt t="34229" x="2863850" y="4114800"/>
          <p14:tracePt t="34261" x="2857500" y="4127500"/>
          <p14:tracePt t="34416" x="2851150" y="4127500"/>
          <p14:tracePt t="34433" x="2844800" y="4133850"/>
          <p14:tracePt t="34451" x="2838450" y="4140200"/>
          <p14:tracePt t="34455" x="2832100" y="4140200"/>
          <p14:tracePt t="34464" x="2819400" y="4146550"/>
          <p14:tracePt t="34479" x="2813050" y="4146550"/>
          <p14:tracePt t="34491" x="2806700" y="4146550"/>
          <p14:tracePt t="34507" x="2794000" y="4146550"/>
          <p14:tracePt t="34523" x="2768600" y="4146550"/>
          <p14:tracePt t="34540" x="2730500" y="4146550"/>
          <p14:tracePt t="34557" x="2705100" y="4146550"/>
          <p14:tracePt t="34574" x="2692400" y="4146550"/>
          <p14:tracePt t="34590" x="2679700" y="4146550"/>
          <p14:tracePt t="34607" x="2667000" y="4146550"/>
          <p14:tracePt t="34624" x="2647950" y="4146550"/>
          <p14:tracePt t="34640" x="2628900" y="4146550"/>
          <p14:tracePt t="34657" x="2590800" y="4146550"/>
          <p14:tracePt t="34674" x="2527300" y="4146550"/>
          <p14:tracePt t="34690" x="2470150" y="4146550"/>
          <p14:tracePt t="34708" x="2374900" y="4121150"/>
          <p14:tracePt t="34724" x="2324100" y="4102100"/>
          <p14:tracePt t="34741" x="2266950" y="4089400"/>
          <p14:tracePt t="34757" x="2235200" y="4089400"/>
          <p14:tracePt t="34872" x="2222500" y="4089400"/>
          <p14:tracePt t="34880" x="2216150" y="4089400"/>
          <p14:tracePt t="34902" x="2190750" y="4089400"/>
          <p14:tracePt t="34910" x="2184400" y="4089400"/>
          <p14:tracePt t="34924" x="2165350" y="4089400"/>
          <p14:tracePt t="34941" x="2146300" y="4089400"/>
          <p14:tracePt t="34957" x="2139950" y="4089400"/>
          <p14:tracePt t="35209" x="2133600" y="4089400"/>
          <p14:tracePt t="35232" x="2127250" y="4089400"/>
          <p14:tracePt t="35240" x="2120900" y="4089400"/>
          <p14:tracePt t="35258" x="2114550" y="4089400"/>
          <p14:tracePt t="35267" x="2114550" y="4095750"/>
          <p14:tracePt t="35291" x="2114550" y="4102100"/>
          <p14:tracePt t="35300" x="2114550" y="4114800"/>
          <p14:tracePt t="35317" x="2114550" y="4127500"/>
          <p14:tracePt t="35333" x="2127250" y="4146550"/>
          <p14:tracePt t="35350" x="2178050" y="4159250"/>
          <p14:tracePt t="35367" x="2222500" y="4159250"/>
          <p14:tracePt t="35383" x="2247900" y="4159250"/>
          <p14:tracePt t="35400" x="2266950" y="4159250"/>
          <p14:tracePt t="35688" x="2273300" y="4165600"/>
          <p14:tracePt t="35708" x="2260600" y="4171950"/>
          <p14:tracePt t="35718" x="2254250" y="4178300"/>
          <p14:tracePt t="35725" x="2247900" y="4178300"/>
          <p14:tracePt t="35735" x="2241550" y="4178300"/>
          <p14:tracePt t="35752" x="2241550" y="4184650"/>
          <p14:tracePt t="35785" x="2235200" y="4184650"/>
          <p14:tracePt t="35798" x="2228850" y="4184650"/>
          <p14:tracePt t="35805" x="2222500" y="4191000"/>
          <p14:tracePt t="36022" x="2216150" y="4191000"/>
          <p14:tracePt t="36054" x="2222500" y="4184650"/>
          <p14:tracePt t="36063" x="2235200" y="4184650"/>
          <p14:tracePt t="36069" x="2254250" y="4171950"/>
          <p14:tracePt t="36079" x="2260600" y="4171950"/>
          <p14:tracePt t="36096" x="2305050" y="4165600"/>
          <p14:tracePt t="36112" x="2368550" y="4165600"/>
          <p14:tracePt t="36129" x="2432050" y="4165600"/>
          <p14:tracePt t="36146" x="2495550" y="4165600"/>
          <p14:tracePt t="36162" x="2571750" y="4165600"/>
          <p14:tracePt t="36179" x="2628900" y="4165600"/>
          <p14:tracePt t="36196" x="2660650" y="4165600"/>
          <p14:tracePt t="36212" x="2679700" y="4165600"/>
          <p14:tracePt t="36414" x="2692400" y="4171950"/>
          <p14:tracePt t="36425" x="2711450" y="4171950"/>
          <p14:tracePt t="36430" x="2730500" y="4171950"/>
          <p14:tracePt t="36438" x="2762250" y="4178300"/>
          <p14:tracePt t="36455" x="2832100" y="4178300"/>
          <p14:tracePt t="36471" x="2889250" y="4178300"/>
          <p14:tracePt t="36488" x="2921000" y="4178300"/>
          <p14:tracePt t="36505" x="2927350" y="4178300"/>
          <p14:tracePt t="36696" x="2952750" y="4171950"/>
          <p14:tracePt t="36702" x="3028950" y="4152900"/>
          <p14:tracePt t="36712" x="3124200" y="4146550"/>
          <p14:tracePt t="36718" x="3219450" y="4127500"/>
          <p14:tracePt t="36727" x="3352800" y="4127500"/>
          <p14:tracePt t="36744" x="3676650" y="4127500"/>
          <p14:tracePt t="36760" x="4044950" y="4127500"/>
          <p14:tracePt t="36777" x="4495800" y="4127500"/>
          <p14:tracePt t="36794" x="4870450" y="4127500"/>
          <p14:tracePt t="36811" x="5111750" y="4127500"/>
          <p14:tracePt t="36827" x="5270500" y="4127500"/>
          <p14:tracePt t="36834" x="5334000" y="4121150"/>
          <p14:tracePt t="36845" x="5378450" y="4114800"/>
          <p14:tracePt t="36863" x="5448300" y="4108450"/>
          <p14:tracePt t="36877" x="5454650" y="4108450"/>
          <p14:tracePt t="36968" x="5461000" y="4108450"/>
          <p14:tracePt t="37038" x="5461000" y="4121150"/>
          <p14:tracePt t="37049" x="5435600" y="4133850"/>
          <p14:tracePt t="37053" x="5340350" y="4140200"/>
          <p14:tracePt t="37064" x="5276850" y="4140200"/>
          <p14:tracePt t="37463" x="5270500" y="4152900"/>
          <p14:tracePt t="37472" x="5270500" y="4159250"/>
          <p14:tracePt t="37478" x="5257800" y="4159250"/>
          <p14:tracePt t="37498" x="5187950" y="4197350"/>
          <p14:tracePt t="37503" x="5137150" y="4210050"/>
          <p14:tracePt t="37520" x="5022850" y="4229100"/>
          <p14:tracePt t="37536" x="4953000" y="4235450"/>
          <p14:tracePt t="37553" x="4914900" y="4254500"/>
          <p14:tracePt t="37570" x="4889500" y="4273550"/>
          <p14:tracePt t="37586" x="4857750" y="4273550"/>
          <p14:tracePt t="37603" x="4826000" y="4273550"/>
          <p14:tracePt t="37620" x="4768850" y="4273550"/>
          <p14:tracePt t="37638" x="4610100" y="4235450"/>
          <p14:tracePt t="37653" x="4489450" y="4203700"/>
          <p14:tracePt t="37670" x="4381500" y="4165600"/>
          <p14:tracePt t="37686" x="4318000" y="4152900"/>
          <p14:tracePt t="37703" x="4298950" y="4140200"/>
          <p14:tracePt t="37720" x="4292600" y="4140200"/>
          <p14:tracePt t="37736" x="4279900" y="4140200"/>
          <p14:tracePt t="37753" x="4260850" y="4140200"/>
          <p14:tracePt t="37770" x="4235450" y="4140200"/>
          <p14:tracePt t="37786" x="4216400" y="4140200"/>
          <p14:tracePt t="37803" x="4197350" y="4140200"/>
          <p14:tracePt t="37820" x="4178300" y="4146550"/>
          <p14:tracePt t="37838" x="4159250" y="4152900"/>
          <p14:tracePt t="37853" x="4146550" y="4159250"/>
          <p14:tracePt t="37870" x="4133850" y="4165600"/>
          <p14:tracePt t="37887" x="4108450" y="4171950"/>
          <p14:tracePt t="37903" x="4089400" y="4178300"/>
          <p14:tracePt t="37920" x="4057650" y="4197350"/>
          <p14:tracePt t="37937" x="4044950" y="4203700"/>
          <p14:tracePt t="37955" x="4025900" y="4216400"/>
          <p14:tracePt t="37970" x="4013200" y="4222750"/>
          <p14:tracePt t="37987" x="3994150" y="4229100"/>
          <p14:tracePt t="38004" x="3968750" y="4248150"/>
          <p14:tracePt t="38020" x="3949700" y="4254500"/>
          <p14:tracePt t="38037" x="3943350" y="4254500"/>
          <p14:tracePt t="38128" x="3949700" y="4254500"/>
          <p14:tracePt t="38134" x="3968750" y="4254500"/>
          <p14:tracePt t="38143" x="3987800" y="4248150"/>
          <p14:tracePt t="38153" x="4019550" y="4248150"/>
          <p14:tracePt t="38171" x="4127500" y="4248150"/>
          <p14:tracePt t="38187" x="4279900" y="4248150"/>
          <p14:tracePt t="38204" x="4413250" y="4248150"/>
          <p14:tracePt t="38221" x="4591050" y="4248150"/>
          <p14:tracePt t="38237" x="4838700" y="4260850"/>
          <p14:tracePt t="38254" x="5010150" y="4286250"/>
          <p14:tracePt t="38270" x="5168900" y="4298950"/>
          <p14:tracePt t="38287" x="5289550" y="4298950"/>
          <p14:tracePt t="38304" x="5384800" y="4298950"/>
          <p14:tracePt t="38320" x="5461000" y="4298950"/>
          <p14:tracePt t="38337" x="5499100" y="4298950"/>
          <p14:tracePt t="38354" x="5537200" y="4298950"/>
          <p14:tracePt t="38371" x="5581650" y="4298950"/>
          <p14:tracePt t="38387" x="5619750" y="4305300"/>
          <p14:tracePt t="38404" x="5689600" y="4305300"/>
          <p14:tracePt t="38421" x="5772150" y="4305300"/>
          <p14:tracePt t="38438" x="5880100" y="4305300"/>
          <p14:tracePt t="38457" x="5956300" y="4305300"/>
          <p14:tracePt t="38471" x="6026150" y="4305300"/>
          <p14:tracePt t="38487" x="6070600" y="4305300"/>
          <p14:tracePt t="38504" x="6102350" y="4305300"/>
          <p14:tracePt t="38521" x="6115050" y="4305300"/>
          <p14:tracePt t="38759" x="6121400" y="4305300"/>
          <p14:tracePt t="38770" x="6108700" y="4286250"/>
          <p14:tracePt t="38774" x="6076950" y="4254500"/>
          <p14:tracePt t="38783" x="6051550" y="4229100"/>
          <p14:tracePt t="38799" x="5988050" y="4184650"/>
          <p14:tracePt t="38816" x="5949950" y="4152900"/>
          <p14:tracePt t="38832" x="5924550" y="4127500"/>
          <p14:tracePt t="38849" x="5918200" y="4121150"/>
          <p14:tracePt t="40320" x="5905500" y="4114800"/>
          <p14:tracePt t="40328" x="5880100" y="4114800"/>
          <p14:tracePt t="40335" x="5873750" y="4114800"/>
          <p14:tracePt t="40343" x="5854700" y="4114800"/>
          <p14:tracePt t="40361" x="5822950" y="4114800"/>
          <p14:tracePt t="40377" x="5765800" y="4114800"/>
          <p14:tracePt t="40394" x="5702300" y="4114800"/>
          <p14:tracePt t="40410" x="5632450" y="4114800"/>
          <p14:tracePt t="40427" x="5600700" y="4114800"/>
          <p14:tracePt t="40444" x="5588000" y="4114800"/>
          <p14:tracePt t="40461" x="5581650" y="4108450"/>
          <p14:tracePt t="40519" x="5575300" y="4108450"/>
          <p14:tracePt t="40552" x="5562600" y="4108450"/>
          <p14:tracePt t="40560" x="5556250" y="4108450"/>
          <p14:tracePt t="40584" x="5549900" y="4108450"/>
          <p14:tracePt t="40591" x="5537200" y="4108450"/>
          <p14:tracePt t="40608" x="5530850" y="4108450"/>
          <p14:tracePt t="40618" x="5524500" y="4108450"/>
          <p14:tracePt t="40627" x="5524500" y="4114800"/>
          <p14:tracePt t="40644" x="5499100" y="4127500"/>
          <p14:tracePt t="40661" x="5480050" y="4140200"/>
          <p14:tracePt t="40677" x="5448300" y="4159250"/>
          <p14:tracePt t="40695" x="5403850" y="4171950"/>
          <p14:tracePt t="40711" x="5391150" y="4178300"/>
          <p14:tracePt t="40727" x="5365750" y="4184650"/>
          <p14:tracePt t="40744" x="5340350" y="4191000"/>
          <p14:tracePt t="40761" x="5308600" y="4191000"/>
          <p14:tracePt t="40777" x="5289550" y="4191000"/>
          <p14:tracePt t="40794" x="5264150" y="4191000"/>
          <p14:tracePt t="40811" x="5245100" y="4191000"/>
          <p14:tracePt t="40827" x="5226050" y="4191000"/>
          <p14:tracePt t="40844" x="5219700" y="4191000"/>
          <p14:tracePt t="40883" x="5213350" y="4191000"/>
          <p14:tracePt t="41120" x="5207000" y="4191000"/>
          <p14:tracePt t="41772" x="5187950" y="4191000"/>
          <p14:tracePt t="41778" x="5162550" y="4191000"/>
          <p14:tracePt t="41787" x="5130800" y="4191000"/>
          <p14:tracePt t="41796" x="5111750" y="4191000"/>
          <p14:tracePt t="41813" x="5067300" y="4191000"/>
          <p14:tracePt t="41829" x="5054600" y="4191000"/>
          <p14:tracePt t="42012" x="5048250" y="4191000"/>
          <p14:tracePt t="42043" x="5054600" y="4184650"/>
          <p14:tracePt t="42059" x="5060950" y="4184650"/>
          <p14:tracePt t="42064" x="5067300" y="4184650"/>
          <p14:tracePt t="42080" x="5086350" y="4184650"/>
          <p14:tracePt t="42096" x="5099050" y="4184650"/>
          <p14:tracePt t="42107" x="5111750" y="4184650"/>
          <p14:tracePt t="42128" x="5118100" y="4184650"/>
          <p14:tracePt t="42139" x="5124450" y="4184650"/>
          <p14:tracePt t="42152" x="5130800" y="4184650"/>
          <p14:tracePt t="42184" x="5137150" y="4184650"/>
          <p14:tracePt t="42330" x="5143500" y="4184650"/>
          <p14:tracePt t="42335" x="5162550" y="4184650"/>
          <p14:tracePt t="42345" x="5194300" y="4184650"/>
          <p14:tracePt t="42352" x="5226050" y="4184650"/>
          <p14:tracePt t="42368" x="5314950" y="4184650"/>
          <p14:tracePt t="42385" x="5410200" y="4184650"/>
          <p14:tracePt t="42402" x="5524500" y="4184650"/>
          <p14:tracePt t="42419" x="5613400" y="4184650"/>
          <p14:tracePt t="42435" x="5664200" y="4184650"/>
          <p14:tracePt t="42452" x="5670550" y="4184650"/>
          <p14:tracePt t="42899" x="5664200" y="4184650"/>
          <p14:tracePt t="42913" x="5651500" y="4191000"/>
          <p14:tracePt t="42928" x="5645150" y="4191000"/>
          <p14:tracePt t="44250" x="5638800" y="4197350"/>
          <p14:tracePt t="44258" x="5638800" y="4203700"/>
          <p14:tracePt t="44265" x="5645150" y="4210050"/>
          <p14:tracePt t="44292" x="5651500" y="4216400"/>
          <p14:tracePt t="44963" x="5594350" y="4216400"/>
          <p14:tracePt t="44970" x="5499100" y="4197350"/>
          <p14:tracePt t="44980" x="5391150" y="4197350"/>
          <p14:tracePt t="44993" x="5187950" y="4184650"/>
          <p14:tracePt t="45009" x="4991100" y="4184650"/>
          <p14:tracePt t="45026" x="4768850" y="4184650"/>
          <p14:tracePt t="45043" x="4540250" y="4184650"/>
          <p14:tracePt t="45059" x="4254500" y="4184650"/>
          <p14:tracePt t="45076" x="4038600" y="4184650"/>
          <p14:tracePt t="45093" x="3848100" y="4178300"/>
          <p14:tracePt t="45109" x="3689350" y="4178300"/>
          <p14:tracePt t="45126" x="3568700" y="4178300"/>
          <p14:tracePt t="45143" x="3517900" y="4178300"/>
          <p14:tracePt t="45159" x="3467100" y="4178300"/>
          <p14:tracePt t="45177" x="3390900" y="4178300"/>
          <p14:tracePt t="45193" x="3263900" y="4203700"/>
          <p14:tracePt t="45209" x="3073400" y="4222750"/>
          <p14:tracePt t="45226" x="2882900" y="4235450"/>
          <p14:tracePt t="45243" x="2730500" y="4235450"/>
          <p14:tracePt t="45260" x="2679700" y="4235450"/>
          <p14:tracePt t="45276" x="2641600" y="4235450"/>
          <p14:tracePt t="45293" x="2590800" y="4235450"/>
          <p14:tracePt t="45309" x="2470150" y="4222750"/>
          <p14:tracePt t="45326" x="2362200" y="4203700"/>
          <p14:tracePt t="45343" x="2286000" y="4191000"/>
          <p14:tracePt t="45361" x="2203450" y="4184650"/>
          <p14:tracePt t="45377" x="2178050" y="4184650"/>
          <p14:tracePt t="45394" x="2165350" y="4184650"/>
          <p14:tracePt t="45410" x="2152650" y="4178300"/>
          <p14:tracePt t="45426" x="2146300" y="4178300"/>
          <p14:tracePt t="45490" x="2139950" y="4178300"/>
          <p14:tracePt t="45506" x="2133600" y="4184650"/>
          <p14:tracePt t="45523" x="2133600" y="4191000"/>
          <p14:tracePt t="45610" x="2178050" y="4197350"/>
          <p14:tracePt t="45618" x="2273300" y="4210050"/>
          <p14:tracePt t="45626" x="2457450" y="4241800"/>
          <p14:tracePt t="45643" x="3149600" y="4343400"/>
          <p14:tracePt t="45660" x="3854450" y="4419600"/>
          <p14:tracePt t="45677" x="4368800" y="4419600"/>
          <p14:tracePt t="45693" x="4648200" y="4419600"/>
          <p14:tracePt t="45710" x="4819650" y="4394200"/>
          <p14:tracePt t="45727" x="4876800" y="4387850"/>
          <p14:tracePt t="45839" x="4883150" y="4387850"/>
          <p14:tracePt t="45855" x="4889500" y="4387850"/>
          <p14:tracePt t="45861" x="4902200" y="4387850"/>
          <p14:tracePt t="45869" x="4933950" y="4381500"/>
          <p14:tracePt t="45877" x="4965700" y="4375150"/>
          <p14:tracePt t="45894" x="5105400" y="4375150"/>
          <p14:tracePt t="45910" x="5327650" y="4381500"/>
          <p14:tracePt t="45927" x="5530850" y="4413250"/>
          <p14:tracePt t="45943" x="5651500" y="4406900"/>
          <p14:tracePt t="45960" x="5689600" y="4406900"/>
          <p14:tracePt t="45977" x="5695950" y="4400550"/>
          <p14:tracePt t="45993" x="5695950" y="4394200"/>
          <p14:tracePt t="46027" x="5695950" y="4381500"/>
          <p14:tracePt t="46044" x="5664200" y="4362450"/>
          <p14:tracePt t="46060" x="5638800" y="4349750"/>
          <p14:tracePt t="46077" x="5581650" y="4298950"/>
          <p14:tracePt t="46094" x="5562600" y="4286250"/>
          <p14:tracePt t="46111" x="5556250" y="4267200"/>
          <p14:tracePt t="46127" x="5556250" y="4254500"/>
          <p14:tracePt t="46144" x="5556250" y="4248150"/>
          <p14:tracePt t="46222" x="5556250" y="4241800"/>
          <p14:tracePt t="46230" x="5556250" y="4229100"/>
          <p14:tracePt t="46243" x="5556250" y="4216400"/>
          <p14:tracePt t="46251" x="5556250" y="4210050"/>
          <p14:tracePt t="46260" x="5556250" y="4197350"/>
          <p14:tracePt t="46277" x="5556250" y="4184650"/>
          <p14:tracePt t="46294" x="5556250" y="4171950"/>
          <p14:tracePt t="46491" x="5543550" y="4171950"/>
          <p14:tracePt t="46523" x="5530850" y="4171950"/>
          <p14:tracePt t="47943" x="5499100" y="4171950"/>
          <p14:tracePt t="47950" x="5372100" y="4171950"/>
          <p14:tracePt t="47956" x="5156200" y="4171950"/>
          <p14:tracePt t="47971" x="4679950" y="4171950"/>
          <p14:tracePt t="47988" x="4203700" y="4171950"/>
          <p14:tracePt t="48005" x="3879850" y="4171950"/>
          <p14:tracePt t="48022" x="3702050" y="4171950"/>
          <p14:tracePt t="48038" x="3575050" y="4171950"/>
          <p14:tracePt t="48055" x="3498850" y="4171950"/>
          <p14:tracePt t="48072" x="3441700" y="4178300"/>
          <p14:tracePt t="48089" x="3403600" y="4178300"/>
          <p14:tracePt t="48105" x="3352800" y="4191000"/>
          <p14:tracePt t="48122" x="3295650" y="4203700"/>
          <p14:tracePt t="48138" x="3206750" y="4216400"/>
          <p14:tracePt t="48155" x="3162300" y="4235450"/>
          <p14:tracePt t="48172" x="3124200" y="4248150"/>
          <p14:tracePt t="48189" x="3092450" y="4267200"/>
          <p14:tracePt t="48205" x="3079750" y="4267200"/>
          <p14:tracePt t="48222" x="3060700" y="4267200"/>
          <p14:tracePt t="48239" x="3035300" y="4267200"/>
          <p14:tracePt t="48255" x="3009900" y="4267200"/>
          <p14:tracePt t="48272" x="2940050" y="4292600"/>
          <p14:tracePt t="48289" x="2819400" y="4324350"/>
          <p14:tracePt t="48305" x="2628900" y="4356100"/>
          <p14:tracePt t="48322" x="2457450" y="4368800"/>
          <p14:tracePt t="48339" x="2444750" y="4368800"/>
          <p14:tracePt t="48389" x="2444750" y="4362450"/>
          <p14:tracePt t="48396" x="2451100" y="4362450"/>
          <p14:tracePt t="48415" x="2451100" y="4356100"/>
          <p14:tracePt t="48433" x="2451100" y="4349750"/>
          <p14:tracePt t="48445" x="2451100" y="4337050"/>
          <p14:tracePt t="48480" x="2457450" y="4324350"/>
          <p14:tracePt t="48486" x="2457450" y="4311650"/>
          <p14:tracePt t="48502" x="2457450" y="4305300"/>
          <p14:tracePt t="48510" x="2457450" y="4292600"/>
          <p14:tracePt t="48522" x="2444750" y="4273550"/>
          <p14:tracePt t="48539" x="2438400" y="4267200"/>
          <p14:tracePt t="48603" x="2438400" y="4260850"/>
          <p14:tracePt t="48620" x="2438400" y="4254500"/>
          <p14:tracePt t="48660" x="2444750" y="4248150"/>
          <p14:tracePt t="48678" x="2444750" y="4241800"/>
          <p14:tracePt t="48683" x="2444750" y="4235450"/>
          <p14:tracePt t="48868" x="2444750" y="4229100"/>
          <p14:tracePt t="48908" x="2444750" y="4222750"/>
          <p14:tracePt t="48915" x="2438400" y="4222750"/>
          <p14:tracePt t="48926" x="2425700" y="4222750"/>
          <p14:tracePt t="48943" x="2393950" y="4222750"/>
          <p14:tracePt t="48959" x="2368550" y="4222750"/>
          <p14:tracePt t="48976" x="2362200" y="4222750"/>
          <p14:tracePt t="49053" x="2349500" y="4222750"/>
          <p14:tracePt t="49061" x="2343150" y="4222750"/>
          <p14:tracePt t="49123" x="2336800" y="4222750"/>
          <p14:tracePt t="49132" x="2324100" y="4222750"/>
          <p14:tracePt t="49139" x="2317750" y="4222750"/>
          <p14:tracePt t="49149" x="2298700" y="4235450"/>
          <p14:tracePt t="49159" x="2286000" y="4235450"/>
          <p14:tracePt t="49176" x="2241550" y="4235450"/>
          <p14:tracePt t="49192" x="2216150" y="4235450"/>
          <p14:tracePt t="49293" x="2209800" y="4235450"/>
          <p14:tracePt t="49717" x="2209800" y="4229100"/>
          <p14:tracePt t="49732" x="2222500" y="4216400"/>
          <p14:tracePt t="49740" x="2228850" y="4216400"/>
          <p14:tracePt t="49748" x="2254250" y="4216400"/>
          <p14:tracePt t="49758" x="2273300" y="4216400"/>
          <p14:tracePt t="49774" x="2330450" y="4210050"/>
          <p14:tracePt t="49791" x="2362200" y="4203700"/>
          <p14:tracePt t="49808" x="2406650" y="4184650"/>
          <p14:tracePt t="49824" x="2432050" y="4178300"/>
          <p14:tracePt t="49841" x="2451100" y="4171950"/>
          <p14:tracePt t="49859" x="2482850" y="4171950"/>
          <p14:tracePt t="49874" x="2527300" y="4152900"/>
          <p14:tracePt t="49891" x="2597150" y="4140200"/>
          <p14:tracePt t="49908" x="2692400" y="4121150"/>
          <p14:tracePt t="49924" x="2794000" y="4108450"/>
          <p14:tracePt t="49941" x="2901950" y="4102100"/>
          <p14:tracePt t="49958" x="3041650" y="4083050"/>
          <p14:tracePt t="49975" x="3232150" y="4083050"/>
          <p14:tracePt t="49991" x="3460750" y="4083050"/>
          <p14:tracePt t="50008" x="3790950" y="4083050"/>
          <p14:tracePt t="50024" x="4095750" y="4083050"/>
          <p14:tracePt t="50041" x="4330700" y="4083050"/>
          <p14:tracePt t="50058" x="4527550" y="4083050"/>
          <p14:tracePt t="50075" x="4730750" y="4076700"/>
          <p14:tracePt t="50091" x="4838700" y="4076700"/>
          <p14:tracePt t="50108" x="4895850" y="4076700"/>
          <p14:tracePt t="50124" x="4908550" y="4076700"/>
          <p14:tracePt t="50141" x="4921250" y="4076700"/>
          <p14:tracePt t="50158" x="4927600" y="4076700"/>
          <p14:tracePt t="50175" x="4946650" y="4076700"/>
          <p14:tracePt t="50191" x="4978400" y="4083050"/>
          <p14:tracePt t="50208" x="5060950" y="4095750"/>
          <p14:tracePt t="50225" x="5219700" y="4121150"/>
          <p14:tracePt t="50241" x="5378450" y="4133850"/>
          <p14:tracePt t="50258" x="5562600" y="4171950"/>
          <p14:tracePt t="50274" x="5746750" y="4171950"/>
          <p14:tracePt t="50291" x="5772150" y="4171950"/>
          <p14:tracePt t="50559" x="5746750" y="4171950"/>
          <p14:tracePt t="50567" x="5702300" y="4171950"/>
          <p14:tracePt t="50574" x="5638800" y="4171950"/>
          <p14:tracePt t="50583" x="5588000" y="4171950"/>
          <p14:tracePt t="50600" x="5492750" y="4171950"/>
          <p14:tracePt t="50616" x="5422900" y="4171950"/>
          <p14:tracePt t="50633" x="5384800" y="4171950"/>
          <p14:tracePt t="50816" x="5384800" y="4178300"/>
          <p14:tracePt t="51999" x="5391150" y="4178300"/>
          <p14:tracePt t="52015" x="5410200" y="4178300"/>
          <p14:tracePt t="52022" x="5435600" y="4178300"/>
          <p14:tracePt t="52030" x="5467350" y="4191000"/>
          <p14:tracePt t="52039" x="5511800" y="4197350"/>
          <p14:tracePt t="52056" x="5619750" y="4210050"/>
          <p14:tracePt t="52073" x="5708650" y="4241800"/>
          <p14:tracePt t="52089" x="5746750" y="4241800"/>
          <p14:tracePt t="52106" x="5765800" y="4248150"/>
          <p14:tracePt t="53609" x="5772150" y="4248150"/>
          <p14:tracePt t="53616" x="5759450" y="4248150"/>
          <p14:tracePt t="53623" x="5683250" y="4267200"/>
          <p14:tracePt t="53633" x="5600700" y="4267200"/>
          <p14:tracePt t="53650" x="5448300" y="4267200"/>
          <p14:tracePt t="53666" x="5365750" y="4267200"/>
          <p14:tracePt t="53683" x="5334000" y="4267200"/>
          <p14:tracePt t="53700" x="5321300" y="4267200"/>
          <p14:tracePt t="53716" x="5314950" y="4267200"/>
          <p14:tracePt t="53886" x="5314950" y="4254500"/>
          <p14:tracePt t="53927" x="5321300" y="4248150"/>
          <p14:tracePt t="53933" x="5321300" y="4241800"/>
          <p14:tracePt t="53958" x="5321300" y="4235450"/>
          <p14:tracePt t="53974" x="5321300" y="4229100"/>
          <p14:tracePt t="53990" x="5321300" y="4222750"/>
          <p14:tracePt t="54641" x="5314950" y="4235450"/>
          <p14:tracePt t="54648" x="5276850" y="4260850"/>
          <p14:tracePt t="54655" x="5232400" y="4292600"/>
          <p14:tracePt t="54666" x="5175250" y="4324350"/>
          <p14:tracePt t="54682" x="5048250" y="4381500"/>
          <p14:tracePt t="54699" x="4914900" y="4451350"/>
          <p14:tracePt t="54716" x="4737100" y="4521200"/>
          <p14:tracePt t="54733" x="4235450" y="4711700"/>
          <p14:tracePt t="54749" x="3879850" y="4832350"/>
          <p14:tracePt t="54766" x="3619500" y="4902200"/>
          <p14:tracePt t="54783" x="3448050" y="4953000"/>
          <p14:tracePt t="54799" x="3327400" y="4991100"/>
          <p14:tracePt t="54816" x="3232150" y="5022850"/>
          <p14:tracePt t="54833" x="3143250" y="5048250"/>
          <p14:tracePt t="54849" x="3092450" y="5060950"/>
          <p14:tracePt t="54866" x="3041650" y="5060950"/>
          <p14:tracePt t="54883" x="2952750" y="5060950"/>
          <p14:tracePt t="54889" x="2901950" y="5060950"/>
          <p14:tracePt t="54900" x="2857500" y="5060950"/>
          <p14:tracePt t="54916" x="2787650" y="5041900"/>
          <p14:tracePt t="54933" x="2673350" y="5029200"/>
          <p14:tracePt t="54949" x="2362200" y="4984750"/>
          <p14:tracePt t="54966" x="2089150" y="4946650"/>
          <p14:tracePt t="54983" x="1854200" y="4908550"/>
          <p14:tracePt t="55000" x="1708150" y="4908550"/>
          <p14:tracePt t="55016" x="1644650" y="4908550"/>
          <p14:tracePt t="55033" x="1600200" y="4908550"/>
          <p14:tracePt t="55121" x="1600200" y="4902200"/>
          <p14:tracePt t="55141" x="1587500" y="4895850"/>
          <p14:tracePt t="55146" x="1581150" y="4889500"/>
          <p14:tracePt t="55149" x="1574800" y="4876800"/>
          <p14:tracePt t="55166" x="1555750" y="4870450"/>
          <p14:tracePt t="55183" x="1524000" y="4838700"/>
          <p14:tracePt t="55200" x="1479550" y="4813300"/>
          <p14:tracePt t="55216" x="1466850" y="4800600"/>
          <p14:tracePt t="55233" x="1454150" y="4787900"/>
          <p14:tracePt t="56202" x="1460500" y="4775200"/>
          <p14:tracePt t="56210" x="1473200" y="4775200"/>
          <p14:tracePt t="56226" x="1479550" y="4775200"/>
          <p14:tracePt t="56234" x="1485900" y="4775200"/>
          <p14:tracePt t="56241" x="1492250" y="4775200"/>
          <p14:tracePt t="56257" x="1504950" y="4775200"/>
          <p14:tracePt t="56274" x="1530350" y="4775200"/>
          <p14:tracePt t="56291" x="1562100" y="4768850"/>
          <p14:tracePt t="56307" x="1593850" y="4768850"/>
          <p14:tracePt t="56324" x="1606550" y="4768850"/>
          <p14:tracePt t="56341" x="1612900" y="4768850"/>
          <p14:tracePt t="56357" x="1625600" y="4768850"/>
          <p14:tracePt t="56391" x="1631950" y="4762500"/>
          <p14:tracePt t="56408" x="1638300" y="4762500"/>
          <p14:tracePt t="56427" x="1644650" y="4762500"/>
          <p14:tracePt t="56602" x="1651000" y="4762500"/>
          <p14:tracePt t="57264" x="1638300" y="4762500"/>
          <p14:tracePt t="57464" x="1631950" y="4762500"/>
          <p14:tracePt t="57472" x="1625600" y="4762500"/>
          <p14:tracePt t="57480" x="1606550" y="4762500"/>
          <p14:tracePt t="57487" x="1581150" y="4762500"/>
          <p14:tracePt t="57504" x="1530350" y="4762500"/>
          <p14:tracePt t="57521" x="1492250" y="4762500"/>
          <p14:tracePt t="57538" x="1473200" y="4762500"/>
          <p14:tracePt t="57788" x="1479550" y="4762500"/>
          <p14:tracePt t="57794" x="1485900" y="4762500"/>
          <p14:tracePt t="57810" x="1504950" y="4762500"/>
          <p14:tracePt t="57820" x="1511300" y="4762500"/>
          <p14:tracePt t="57829" x="1530350" y="4762500"/>
          <p14:tracePt t="57846" x="1593850" y="4762500"/>
          <p14:tracePt t="57862" x="1657350" y="4762500"/>
          <p14:tracePt t="57879" x="1733550" y="4762500"/>
          <p14:tracePt t="57896" x="1828800" y="4762500"/>
          <p14:tracePt t="57913" x="1936750" y="4762500"/>
          <p14:tracePt t="57929" x="2025650" y="4762500"/>
          <p14:tracePt t="57946" x="2082800" y="4762500"/>
          <p14:tracePt t="57963" x="2114550" y="4762500"/>
          <p14:tracePt t="57979" x="2139950" y="4762500"/>
          <p14:tracePt t="57996" x="2152650" y="4762500"/>
          <p14:tracePt t="58013" x="2178050" y="4762500"/>
          <p14:tracePt t="58029" x="2216150" y="4762500"/>
          <p14:tracePt t="58047" x="2254250" y="4762500"/>
          <p14:tracePt t="58063" x="2279650" y="4762500"/>
          <p14:tracePt t="58079" x="2292350" y="4762500"/>
          <p14:tracePt t="58096" x="2298700" y="4762500"/>
          <p14:tracePt t="58113" x="2311400" y="4762500"/>
          <p14:tracePt t="58129" x="2330450" y="4762500"/>
          <p14:tracePt t="58146" x="2343150" y="4762500"/>
          <p14:tracePt t="58163" x="2368550" y="4762500"/>
          <p14:tracePt t="58179" x="2381250" y="4762500"/>
          <p14:tracePt t="58196" x="2406650" y="4762500"/>
          <p14:tracePt t="58213" x="2425700" y="4762500"/>
          <p14:tracePt t="58230" x="2432050" y="4762500"/>
          <p14:tracePt t="58246" x="2444750" y="4762500"/>
          <p14:tracePt t="58280" x="2451100" y="4762500"/>
          <p14:tracePt t="58296" x="2463800" y="4762500"/>
          <p14:tracePt t="58313" x="2482850" y="4762500"/>
          <p14:tracePt t="58330" x="2495550" y="4762500"/>
          <p14:tracePt t="58346" x="2501900" y="4762500"/>
          <p14:tracePt t="59936" x="2514600" y="4762500"/>
          <p14:tracePt t="59945" x="2520950" y="4762500"/>
          <p14:tracePt t="59961" x="2527300" y="4762500"/>
          <p14:tracePt t="59969" x="2533650" y="4762500"/>
          <p14:tracePt t="59979" x="2540000" y="4762500"/>
          <p14:tracePt t="59996" x="2559050" y="4762500"/>
          <p14:tracePt t="60012" x="2571750" y="4762500"/>
          <p14:tracePt t="60029" x="2597150" y="4762500"/>
          <p14:tracePt t="60114" x="2590800" y="4762500"/>
          <p14:tracePt t="60121" x="2584450" y="4762500"/>
          <p14:tracePt t="60129" x="2578100" y="4762500"/>
          <p14:tracePt t="60146" x="2571750" y="4762500"/>
          <p14:tracePt t="60362" x="2565400" y="4756150"/>
          <p14:tracePt t="60369" x="2578100" y="4718050"/>
          <p14:tracePt t="60377" x="2616200" y="4654550"/>
          <p14:tracePt t="60385" x="2654300" y="4584700"/>
          <p14:tracePt t="60403" x="2724150" y="4400550"/>
          <p14:tracePt t="60419" x="2755900" y="4216400"/>
          <p14:tracePt t="60436" x="2755900" y="4076700"/>
          <p14:tracePt t="60453" x="2755900" y="4025900"/>
          <p14:tracePt t="60469" x="2755900" y="4000500"/>
          <p14:tracePt t="60486" x="2749550" y="3994150"/>
          <p14:tracePt t="61051" x="2749550" y="4006850"/>
          <p14:tracePt t="61083" x="2749550" y="4013200"/>
          <p14:tracePt t="61092" x="2749550" y="4019550"/>
          <p14:tracePt t="61110" x="2749550" y="4025900"/>
          <p14:tracePt t="61125" x="2755900" y="4032250"/>
          <p14:tracePt t="61147" x="2755900" y="4038600"/>
          <p14:tracePt t="61161" x="2755900" y="4044950"/>
          <p14:tracePt t="61169" x="2755900" y="4051300"/>
          <p14:tracePt t="61178" x="2755900" y="4057650"/>
          <p14:tracePt t="61186" x="2755900" y="4064000"/>
          <p14:tracePt t="61203" x="2743200" y="4089400"/>
          <p14:tracePt t="61220" x="2736850" y="4108450"/>
          <p14:tracePt t="61236" x="2724150" y="4121150"/>
          <p14:tracePt t="61253" x="2717800" y="4121150"/>
          <p14:tracePt t="61529" x="2698750" y="4121150"/>
          <p14:tracePt t="61539" x="2692400" y="4121150"/>
          <p14:tracePt t="61545" x="2673350" y="4121150"/>
          <p14:tracePt t="62371" x="2667000" y="4127500"/>
          <p14:tracePt t="62377" x="2667000" y="4133850"/>
          <p14:tracePt t="62386" x="2673350" y="4140200"/>
          <p14:tracePt t="62402" x="2679700" y="4152900"/>
          <p14:tracePt t="62411" x="2692400" y="4165600"/>
          <p14:tracePt t="62428" x="2698750" y="4165600"/>
          <p14:tracePt t="62444" x="2698750" y="4178300"/>
          <p14:tracePt t="62507" x="2698750" y="4184650"/>
          <p14:tracePt t="62530" x="2698750" y="4191000"/>
          <p14:tracePt t="62538" x="2698750" y="4197350"/>
          <p14:tracePt t="62547" x="2698750" y="4203700"/>
          <p14:tracePt t="66501" x="2698750" y="4210050"/>
          <p14:tracePt t="66508" x="2762250" y="4229100"/>
          <p14:tracePt t="66515" x="2806700" y="4254500"/>
          <p14:tracePt t="66526" x="2876550" y="4292600"/>
          <p14:tracePt t="66541" x="2940050" y="4356100"/>
          <p14:tracePt t="66558" x="3028950" y="4406900"/>
          <p14:tracePt t="66575" x="3111500" y="4476750"/>
          <p14:tracePt t="66592" x="3219450" y="4527550"/>
          <p14:tracePt t="66608" x="3321050" y="4572000"/>
          <p14:tracePt t="66626" x="3390900" y="4597400"/>
          <p14:tracePt t="66643" x="3416300" y="4603750"/>
          <p14:tracePt t="66658" x="3435350" y="4610100"/>
          <p14:tracePt t="66845" x="3435350" y="4616450"/>
          <p14:tracePt t="66851" x="3435350" y="4629150"/>
          <p14:tracePt t="66863" x="3403600" y="4635500"/>
          <p14:tracePt t="66881" x="3308350" y="4660900"/>
          <p14:tracePt t="66888" x="3232150" y="4679950"/>
          <p14:tracePt t="66897" x="3155950" y="4705350"/>
          <p14:tracePt t="66916" x="2914650" y="4775200"/>
          <p14:tracePt t="66930" x="2787650" y="4813300"/>
          <p14:tracePt t="66948" x="2717800" y="4819650"/>
          <p14:tracePt t="66964" x="2686050" y="4819650"/>
          <p14:tracePt t="66981" x="2654300" y="4826000"/>
          <p14:tracePt t="66997" x="2609850" y="4826000"/>
          <p14:tracePt t="67014" x="2578100" y="4826000"/>
          <p14:tracePt t="67031" x="2520950" y="4826000"/>
          <p14:tracePt t="67048" x="2457450" y="4826000"/>
          <p14:tracePt t="67064" x="2413000" y="4826000"/>
          <p14:tracePt t="67081" x="2349500" y="4813300"/>
          <p14:tracePt t="67097" x="2292350" y="4806950"/>
          <p14:tracePt t="67114" x="2279650" y="4806950"/>
          <p14:tracePt t="67131" x="2273300" y="4806950"/>
          <p14:tracePt t="67164" x="2260600" y="4806950"/>
          <p14:tracePt t="67181" x="2184400" y="4806950"/>
          <p14:tracePt t="67197" x="2057400" y="4806950"/>
          <p14:tracePt t="67215" x="1943100" y="4806950"/>
          <p14:tracePt t="67231" x="1835150" y="4781550"/>
          <p14:tracePt t="67247" x="1733550" y="4775200"/>
          <p14:tracePt t="67264" x="1663700" y="4762500"/>
          <p14:tracePt t="67281" x="1606550" y="4762500"/>
          <p14:tracePt t="67297" x="1574800" y="4762500"/>
          <p14:tracePt t="67315" x="1549400" y="4762500"/>
          <p14:tracePt t="67331" x="1530350" y="4762500"/>
          <p14:tracePt t="67525" x="1524000" y="4762500"/>
          <p14:tracePt t="67901" x="1511300" y="4768850"/>
          <p14:tracePt t="67909" x="1504950" y="4768850"/>
          <p14:tracePt t="67917" x="1498600" y="4775200"/>
          <p14:tracePt t="67933" x="1473200" y="4787900"/>
          <p14:tracePt t="67950" x="1466850" y="4794250"/>
          <p14:tracePt t="67967" x="1460500" y="4794250"/>
          <p14:tracePt t="68068" x="1454150" y="4794250"/>
          <p14:tracePt t="68086" x="1454150" y="4800600"/>
          <p14:tracePt t="68101" x="1447800" y="4800600"/>
          <p14:tracePt t="68359" x="1435100" y="4806950"/>
          <p14:tracePt t="68364" x="1428750" y="4813300"/>
          <p14:tracePt t="68373" x="1416050" y="4819650"/>
          <p14:tracePt t="68382" x="1409700" y="4819650"/>
          <p14:tracePt t="68399" x="1403350" y="4826000"/>
          <p14:tracePt t="68416" x="1397000" y="4826000"/>
          <p14:tracePt t="68432" x="1390650" y="4832350"/>
          <p14:tracePt t="68669" x="1397000" y="4832350"/>
          <p14:tracePt t="68678" x="1409700" y="4832350"/>
          <p14:tracePt t="68684" x="1428750" y="4832350"/>
          <p14:tracePt t="68693" x="1441450" y="4832350"/>
          <p14:tracePt t="68710" x="1504950" y="4832350"/>
          <p14:tracePt t="68726" x="1562100" y="4832350"/>
          <p14:tracePt t="68743" x="1587500" y="4832350"/>
          <p14:tracePt t="68759" x="1600200" y="4832350"/>
          <p14:tracePt t="68776" x="1606550" y="4832350"/>
          <p14:tracePt t="68848" x="1612900" y="4832350"/>
          <p14:tracePt t="68861" x="1619250" y="4832350"/>
          <p14:tracePt t="68868" x="1625600" y="4832350"/>
          <p14:tracePt t="68877" x="1638300" y="4832350"/>
          <p14:tracePt t="68893" x="1657350" y="4832350"/>
          <p14:tracePt t="68909" x="1663700" y="4832350"/>
          <p14:tracePt t="68927" x="1682750" y="4826000"/>
          <p14:tracePt t="68943" x="1708150" y="4826000"/>
          <p14:tracePt t="68960" x="1739900" y="4826000"/>
          <p14:tracePt t="68976" x="1816100" y="4826000"/>
          <p14:tracePt t="68993" x="1911350" y="4826000"/>
          <p14:tracePt t="69010" x="2025650" y="4826000"/>
          <p14:tracePt t="69026" x="2095500" y="4826000"/>
          <p14:tracePt t="69045" x="2152650" y="4826000"/>
          <p14:tracePt t="69060" x="2159000" y="4826000"/>
          <p14:tracePt t="69141" x="2171700" y="4826000"/>
          <p14:tracePt t="69150" x="2178050" y="4826000"/>
          <p14:tracePt t="69175" x="2184400" y="4826000"/>
          <p14:tracePt t="69207" x="2197100" y="4826000"/>
          <p14:tracePt t="69263" x="2209800" y="4826000"/>
          <p14:tracePt t="69270" x="2216150" y="4826000"/>
          <p14:tracePt t="69277" x="2228850" y="4826000"/>
          <p14:tracePt t="69293" x="2254250" y="4826000"/>
          <p14:tracePt t="69310" x="2292350" y="4826000"/>
          <p14:tracePt t="69327" x="2317750" y="4826000"/>
          <p14:tracePt t="69343" x="2343150" y="4826000"/>
          <p14:tracePt t="69360" x="2368550" y="4826000"/>
          <p14:tracePt t="69377" x="2387600" y="4826000"/>
          <p14:tracePt t="70597" x="2381250" y="4826000"/>
          <p14:tracePt t="70606" x="2349500" y="4826000"/>
          <p14:tracePt t="70613" x="2286000" y="4826000"/>
          <p14:tracePt t="70621" x="2241550" y="4826000"/>
          <p14:tracePt t="70638" x="2178050" y="4819650"/>
          <p14:tracePt t="70654" x="2108200" y="4813300"/>
          <p14:tracePt t="70671" x="2038350" y="4800600"/>
          <p14:tracePt t="70687" x="2006600" y="4787900"/>
          <p14:tracePt t="70704" x="1987550" y="4787900"/>
          <p14:tracePt t="70721" x="1981200" y="4787900"/>
          <p14:tracePt t="70765" x="1955800" y="4787900"/>
          <p14:tracePt t="70775" x="1924050" y="4787900"/>
          <p14:tracePt t="70787" x="1892300" y="4787900"/>
          <p14:tracePt t="70805" x="1739900" y="4781550"/>
          <p14:tracePt t="70821" x="1663700" y="4781550"/>
          <p14:tracePt t="70838" x="1612900" y="4775200"/>
          <p14:tracePt t="70854" x="1606550" y="4775200"/>
          <p14:tracePt t="70918" x="1593850" y="4768850"/>
          <p14:tracePt t="71026" x="1562100" y="4768850"/>
          <p14:tracePt t="71033" x="1530350" y="4768850"/>
          <p14:tracePt t="71038" x="1511300" y="4768850"/>
          <p14:tracePt t="71055" x="1466850" y="4768850"/>
          <p14:tracePt t="71071" x="1422400" y="4768850"/>
          <p14:tracePt t="71088" x="1416050" y="4768850"/>
          <p14:tracePt t="71310" x="1428750" y="4768850"/>
          <p14:tracePt t="71318" x="1460500" y="4768850"/>
          <p14:tracePt t="71326" x="1492250" y="4768850"/>
          <p14:tracePt t="71334" x="1536700" y="4768850"/>
          <p14:tracePt t="71350" x="1663700" y="4768850"/>
          <p14:tracePt t="71367" x="1809750" y="4768850"/>
          <p14:tracePt t="71384" x="1968500" y="4768850"/>
          <p14:tracePt t="71391" x="2063750" y="4768850"/>
          <p14:tracePt t="71401" x="2159000" y="4768850"/>
          <p14:tracePt t="71418" x="2438400" y="4768850"/>
          <p14:tracePt t="71434" x="2870200" y="4768850"/>
          <p14:tracePt t="71451" x="3473450" y="4768850"/>
          <p14:tracePt t="71467" x="4095750" y="4768850"/>
          <p14:tracePt t="71485" x="4660900" y="4768850"/>
          <p14:tracePt t="71501" x="5499100" y="4768850"/>
          <p14:tracePt t="71518" x="6057900" y="4768850"/>
          <p14:tracePt t="71534" x="6705600" y="4768850"/>
          <p14:tracePt t="71551" x="7391400" y="4768850"/>
          <p14:tracePt t="71567" x="7994650" y="4768850"/>
          <p14:tracePt t="71584" x="8407400" y="4768850"/>
          <p14:tracePt t="71601" x="8731250" y="4768850"/>
          <p14:tracePt t="71617" x="8947150" y="4768850"/>
          <p14:tracePt t="71634" x="9124950" y="4768850"/>
          <p14:tracePt t="71651" x="9283700" y="4768850"/>
          <p14:tracePt t="71668" x="9385300" y="4768850"/>
          <p14:tracePt t="71685" x="9461500" y="4768850"/>
          <p14:tracePt t="71701" x="9575800" y="4768850"/>
          <p14:tracePt t="71717" x="9671050" y="4768850"/>
          <p14:tracePt t="71734" x="9804400" y="4768850"/>
          <p14:tracePt t="71751" x="9988550" y="4768850"/>
          <p14:tracePt t="71768" x="10172700" y="4768850"/>
          <p14:tracePt t="71784" x="10325100" y="4768850"/>
          <p14:tracePt t="71801" x="10483850" y="4768850"/>
          <p14:tracePt t="71818" x="10585450" y="4768850"/>
          <p14:tracePt t="71834" x="10629900" y="4768850"/>
          <p14:tracePt t="71851" x="10648950" y="4768850"/>
          <p14:tracePt t="71888" x="10655300" y="4768850"/>
          <p14:tracePt t="71951" x="10668000" y="4768850"/>
          <p14:tracePt t="71958" x="10674350" y="4768850"/>
          <p14:tracePt t="71974" x="10680700" y="4768850"/>
          <p14:tracePt t="71985" x="10693400" y="4768850"/>
          <p14:tracePt t="72001" x="10718800" y="4756150"/>
          <p14:tracePt t="72095" x="10731500" y="4756150"/>
          <p14:tracePt t="72110" x="10737850" y="4749800"/>
          <p14:tracePt t="72120" x="10737850" y="4743450"/>
          <p14:tracePt t="72126" x="10744200" y="4743450"/>
          <p14:tracePt t="72140" x="10756900" y="4743450"/>
          <p14:tracePt t="72161" x="10756900" y="4756150"/>
          <p14:tracePt t="72169" x="10706100" y="4756150"/>
          <p14:tracePt t="72185" x="10598150" y="4743450"/>
          <p14:tracePt t="72407" x="10591800" y="4756150"/>
          <p14:tracePt t="72418" x="10566400" y="4756150"/>
          <p14:tracePt t="72463" x="10560050" y="4762500"/>
          <p14:tracePt t="72472" x="10553700" y="4768850"/>
          <p14:tracePt t="72481" x="10547350" y="4775200"/>
          <p14:tracePt t="72497" x="10534650" y="4775200"/>
          <p14:tracePt t="72514" x="10521950" y="4775200"/>
          <p14:tracePt t="72531" x="10490200" y="4775200"/>
          <p14:tracePt t="72547" x="10452100" y="4775200"/>
          <p14:tracePt t="72567" x="10414000" y="4775200"/>
          <p14:tracePt t="72582" x="10261600" y="4781550"/>
          <p14:tracePt t="72598" x="10121900" y="4800600"/>
          <p14:tracePt t="72614" x="9937750" y="4832350"/>
          <p14:tracePt t="72631" x="9772650" y="4832350"/>
          <p14:tracePt t="72647" x="9582150" y="4832350"/>
          <p14:tracePt t="72664" x="9391650" y="4832350"/>
          <p14:tracePt t="72681" x="9169400" y="4832350"/>
          <p14:tracePt t="72697" x="8940800" y="4826000"/>
          <p14:tracePt t="72714" x="8731250" y="4794250"/>
          <p14:tracePt t="72731" x="8591550" y="4781550"/>
          <p14:tracePt t="72747" x="8534400" y="4775200"/>
          <p14:tracePt t="72764" x="8515350" y="4775200"/>
          <p14:tracePt t="72781" x="8509000" y="4775200"/>
          <p14:tracePt t="72797" x="8502650" y="4775200"/>
          <p14:tracePt t="72846" x="8496300" y="4775200"/>
          <p14:tracePt t="72855" x="8489950" y="4775200"/>
          <p14:tracePt t="72867" x="8483600" y="4775200"/>
          <p14:tracePt t="72881" x="8458200" y="4775200"/>
          <p14:tracePt t="72890" x="8439150" y="4768850"/>
          <p14:tracePt t="72898" x="8432800" y="4768850"/>
          <p14:tracePt t="72914" x="8407400" y="4762500"/>
          <p14:tracePt t="72931" x="8401050" y="4749800"/>
          <p14:tracePt t="72948" x="8382000" y="4743450"/>
          <p14:tracePt t="73039" x="8375650" y="4743450"/>
          <p14:tracePt t="73121" x="8362950" y="4743450"/>
          <p14:tracePt t="73144" x="8356600" y="4743450"/>
          <p14:tracePt t="73449" x="8337550" y="4743450"/>
          <p14:tracePt t="73586" x="8350250" y="4743450"/>
          <p14:tracePt t="73602" x="8375650" y="4743450"/>
          <p14:tracePt t="73609" x="8388350" y="4743450"/>
          <p14:tracePt t="73617" x="8420100" y="4743450"/>
          <p14:tracePt t="73625" x="8445500" y="4743450"/>
          <p14:tracePt t="73640" x="8509000" y="4743450"/>
          <p14:tracePt t="73657" x="8572500" y="4743450"/>
          <p14:tracePt t="73674" x="8623300" y="4743450"/>
          <p14:tracePt t="73690" x="8655050" y="4743450"/>
          <p14:tracePt t="73707" x="8680450" y="4743450"/>
          <p14:tracePt t="73724" x="8686800" y="4743450"/>
          <p14:tracePt t="73741" x="8699500" y="4743450"/>
          <p14:tracePt t="73760" x="8718550" y="4743450"/>
          <p14:tracePt t="73774" x="8731250" y="4743450"/>
          <p14:tracePt t="73791" x="8737600" y="4743450"/>
          <p14:tracePt t="73807" x="8750300" y="4743450"/>
          <p14:tracePt t="73824" x="8756650" y="4743450"/>
          <p14:tracePt t="73887" x="8763000" y="4743450"/>
          <p14:tracePt t="73897" x="8775700" y="4737100"/>
          <p14:tracePt t="73914" x="8782050" y="4737100"/>
          <p14:tracePt t="73919" x="8794750" y="4737100"/>
          <p14:tracePt t="73930" x="8807450" y="4737100"/>
          <p14:tracePt t="73941" x="8813800" y="4737100"/>
          <p14:tracePt t="73961" x="8845550" y="4724400"/>
          <p14:tracePt t="73974" x="8877300" y="4724400"/>
          <p14:tracePt t="73991" x="8909050" y="4724400"/>
          <p14:tracePt t="74007" x="8928100" y="4724400"/>
          <p14:tracePt t="74024" x="8953500" y="4724400"/>
          <p14:tracePt t="74041" x="8985250" y="4724400"/>
          <p14:tracePt t="74057" x="8991600" y="4724400"/>
          <p14:tracePt t="74074" x="8997950" y="4724400"/>
          <p14:tracePt t="74091" x="9010650" y="4724400"/>
          <p14:tracePt t="74107" x="9017000" y="4724400"/>
          <p14:tracePt t="74124" x="9036050" y="4724400"/>
          <p14:tracePt t="74141" x="9042400" y="4724400"/>
          <p14:tracePt t="74158" x="9080500" y="4724400"/>
          <p14:tracePt t="74177" x="9105900" y="4724400"/>
          <p14:tracePt t="74191" x="9137650" y="4724400"/>
          <p14:tracePt t="74208" x="9194800" y="4724400"/>
          <p14:tracePt t="74224" x="9245600" y="4724400"/>
          <p14:tracePt t="74241" x="9296400" y="4724400"/>
          <p14:tracePt t="74258" x="9347200" y="4724400"/>
          <p14:tracePt t="74275" x="9385300" y="4724400"/>
          <p14:tracePt t="74291" x="9417050" y="4724400"/>
          <p14:tracePt t="74308" x="9448800" y="4724400"/>
          <p14:tracePt t="74324" x="9486900" y="4724400"/>
          <p14:tracePt t="74342" x="9525000" y="4724400"/>
          <p14:tracePt t="74358" x="9588500" y="4724400"/>
          <p14:tracePt t="74374" x="9677400" y="4724400"/>
          <p14:tracePt t="74391" x="9740900" y="4724400"/>
          <p14:tracePt t="74408" x="9779000" y="4724400"/>
          <p14:tracePt t="74425" x="9823450" y="4724400"/>
          <p14:tracePt t="74441" x="9867900" y="4730750"/>
          <p14:tracePt t="74458" x="9937750" y="4737100"/>
          <p14:tracePt t="74474" x="10001250" y="4756150"/>
          <p14:tracePt t="74491" x="10077450" y="4756150"/>
          <p14:tracePt t="74508" x="10134600" y="4756150"/>
          <p14:tracePt t="74524" x="10191750" y="4756150"/>
          <p14:tracePt t="74541" x="10229850" y="4756150"/>
          <p14:tracePt t="74558" x="10293350" y="4756150"/>
          <p14:tracePt t="74575" x="10394950" y="4756150"/>
          <p14:tracePt t="74591" x="10452100" y="4756150"/>
          <p14:tracePt t="74608" x="10509250" y="4756150"/>
          <p14:tracePt t="74624" x="10541000" y="4756150"/>
          <p14:tracePt t="74641" x="10560050" y="4756150"/>
          <p14:tracePt t="74658" x="10579100" y="4756150"/>
          <p14:tracePt t="74675" x="10591800" y="4756150"/>
          <p14:tracePt t="74691" x="10610850" y="4756150"/>
          <p14:tracePt t="74708" x="10642600" y="4756150"/>
          <p14:tracePt t="74725" x="10693400" y="4756150"/>
          <p14:tracePt t="74741" x="10756900" y="4756150"/>
          <p14:tracePt t="74758" x="10833100" y="4756150"/>
          <p14:tracePt t="74775" x="10890250" y="4756150"/>
          <p14:tracePt t="74791" x="10941050" y="4762500"/>
          <p14:tracePt t="74808" x="10991850" y="4768850"/>
          <p14:tracePt t="74825" x="11036300" y="4775200"/>
          <p14:tracePt t="74842" x="11080750" y="4775200"/>
          <p14:tracePt t="74858" x="11137900" y="4775200"/>
          <p14:tracePt t="74875" x="11188700" y="4775200"/>
          <p14:tracePt t="74883" x="11214100" y="4775200"/>
          <p14:tracePt t="74891" x="11233150" y="4775200"/>
          <p14:tracePt t="74908" x="11296650" y="4775200"/>
          <p14:tracePt t="74925" x="11360150" y="4775200"/>
          <p14:tracePt t="74945" x="11430000" y="4775200"/>
          <p14:tracePt t="74958" x="11544300" y="4775200"/>
          <p14:tracePt t="74975" x="11614150" y="4775200"/>
          <p14:tracePt t="74992" x="11684000" y="4775200"/>
          <p14:tracePt t="75008" x="11760200" y="4775200"/>
          <p14:tracePt t="75025" x="11861800" y="4794250"/>
          <p14:tracePt t="75042" x="11950700" y="4800600"/>
          <p14:tracePt t="75058" x="12058650" y="4813300"/>
          <p14:tracePt t="75075" x="12147550" y="4813300"/>
          <p14:tracePt t="75092" x="12185650" y="4813300"/>
          <p14:tracePt t="75136" x="12185650" y="4800600"/>
          <p14:tracePt t="75149" x="12185650" y="4794250"/>
          <p14:tracePt t="75152" x="12185650" y="4787900"/>
          <p14:tracePt t="75162" x="12185650" y="4768850"/>
          <p14:tracePt t="75175" x="12185650" y="4762500"/>
          <p14:tracePt t="75192" x="12185650" y="4730750"/>
          <p14:tracePt t="75208" x="12185650" y="4711700"/>
          <p14:tracePt t="75225" x="12185650" y="4692650"/>
          <p14:tracePt t="75242" x="12185650" y="4679950"/>
          <p14:tracePt t="75258" x="12185650" y="4654550"/>
          <p14:tracePt t="75275" x="12185650" y="4616450"/>
          <p14:tracePt t="75292" x="12185650" y="4591050"/>
          <p14:tracePt t="75308" x="12185650" y="4565650"/>
          <p14:tracePt t="75325" x="12185650" y="4552950"/>
          <p14:tracePt t="75342" x="12185650" y="4540250"/>
          <p14:tracePt t="75359" x="12185650" y="4527550"/>
          <p14:tracePt t="75375" x="12166600" y="4514850"/>
          <p14:tracePt t="75392" x="12115800" y="4502150"/>
          <p14:tracePt t="75409" x="12001500" y="4489450"/>
          <p14:tracePt t="75426" x="11874500" y="4489450"/>
          <p14:tracePt t="75442" x="11677650" y="4489450"/>
          <p14:tracePt t="75459" x="11455400" y="4489450"/>
          <p14:tracePt t="75475" x="11220450" y="4502150"/>
          <p14:tracePt t="75492" x="10915650" y="4540250"/>
          <p14:tracePt t="75508" x="10560050" y="4597400"/>
          <p14:tracePt t="75527" x="10121900" y="4622800"/>
          <p14:tracePt t="75543" x="9410700" y="4622800"/>
          <p14:tracePt t="75559" x="9061450" y="4622800"/>
          <p14:tracePt t="75575" x="8801100" y="4622800"/>
          <p14:tracePt t="75592" x="8616950" y="4622800"/>
          <p14:tracePt t="75609" x="8458200" y="4622800"/>
          <p14:tracePt t="75625" x="8369300" y="4641850"/>
          <p14:tracePt t="75642" x="8312150" y="4648200"/>
          <p14:tracePt t="75659" x="8280400" y="4660900"/>
          <p14:tracePt t="75675" x="8242300" y="4667250"/>
          <p14:tracePt t="75692" x="8229600" y="4679950"/>
          <p14:tracePt t="75709" x="8223250" y="4686300"/>
          <p14:tracePt t="75726" x="8204200" y="4686300"/>
          <p14:tracePt t="75742" x="8204200" y="4692650"/>
          <p14:tracePt t="75759" x="8197850" y="4699000"/>
          <p14:tracePt t="75792" x="8197850" y="4705350"/>
          <p14:tracePt t="75800" x="8191500" y="4705350"/>
          <p14:tracePt t="75809" x="8185150" y="4705350"/>
          <p14:tracePt t="75825" x="8172450" y="4724400"/>
          <p14:tracePt t="75842" x="8159750" y="4724400"/>
          <p14:tracePt t="76539" x="8159750" y="4730750"/>
          <p14:tracePt t="76594" x="8153400" y="4743450"/>
          <p14:tracePt t="77020" x="8159750" y="4743450"/>
          <p14:tracePt t="77024" x="8178800" y="4743450"/>
          <p14:tracePt t="77037" x="8185150" y="4743450"/>
          <p14:tracePt t="77054" x="8229600" y="4743450"/>
          <p14:tracePt t="77070" x="8267700" y="4743450"/>
          <p14:tracePt t="77087" x="8293100" y="4743450"/>
          <p14:tracePt t="77104" x="8312150" y="4743450"/>
          <p14:tracePt t="77121" x="8318500" y="4743450"/>
          <p14:tracePt t="77267" x="8331200" y="4743450"/>
          <p14:tracePt t="77276" x="8343900" y="4743450"/>
          <p14:tracePt t="77287" x="8375650" y="4743450"/>
          <p14:tracePt t="77304" x="8407400" y="4743450"/>
          <p14:tracePt t="77320" x="8451850" y="4743450"/>
          <p14:tracePt t="77337" x="8509000" y="4743450"/>
          <p14:tracePt t="77354" x="8559800" y="4756150"/>
          <p14:tracePt t="77370" x="8604250" y="4756150"/>
          <p14:tracePt t="77387" x="8661400" y="4762500"/>
          <p14:tracePt t="77394" x="8680450" y="4762500"/>
          <p14:tracePt t="77404" x="8712200" y="4775200"/>
          <p14:tracePt t="77421" x="8769350" y="4775200"/>
          <p14:tracePt t="77437" x="8826500" y="4775200"/>
          <p14:tracePt t="77454" x="8864600" y="4775200"/>
          <p14:tracePt t="77472" x="8940800" y="4781550"/>
          <p14:tracePt t="77487" x="8985250" y="4787900"/>
          <p14:tracePt t="77504" x="9055100" y="4800600"/>
          <p14:tracePt t="77521" x="9099550" y="4806950"/>
          <p14:tracePt t="77537" x="9124950" y="4813300"/>
          <p14:tracePt t="77554" x="9169400" y="4819650"/>
          <p14:tracePt t="77571" x="9220200" y="4826000"/>
          <p14:tracePt t="77587" x="9290050" y="4832350"/>
          <p14:tracePt t="77604" x="9334500" y="4838700"/>
          <p14:tracePt t="77621" x="9398000" y="4845050"/>
          <p14:tracePt t="77637" x="9467850" y="4851400"/>
          <p14:tracePt t="77654" x="9518650" y="4851400"/>
          <p14:tracePt t="77673" x="9569450" y="4857750"/>
          <p14:tracePt t="77687" x="9620250" y="4870450"/>
          <p14:tracePt t="77704" x="9671050" y="4876800"/>
          <p14:tracePt t="77721" x="9715500" y="4883150"/>
          <p14:tracePt t="77738" x="9759950" y="4883150"/>
          <p14:tracePt t="77754" x="9798050" y="4883150"/>
          <p14:tracePt t="77771" x="9842500" y="4883150"/>
          <p14:tracePt t="77788" x="9880600" y="4883150"/>
          <p14:tracePt t="77804" x="9950450" y="4883150"/>
          <p14:tracePt t="77821" x="10013950" y="4883150"/>
          <p14:tracePt t="77837" x="10109200" y="4883150"/>
          <p14:tracePt t="77854" x="10223500" y="4883150"/>
          <p14:tracePt t="77871" x="10312400" y="4883150"/>
          <p14:tracePt t="77887" x="10439400" y="4883150"/>
          <p14:tracePt t="77904" x="10515600" y="4883150"/>
          <p14:tracePt t="77921" x="10541000" y="4883150"/>
          <p14:tracePt t="77938" x="10579100" y="4883150"/>
          <p14:tracePt t="77955" x="10617200" y="4883150"/>
          <p14:tracePt t="77971" x="10642600" y="4883150"/>
          <p14:tracePt t="77988" x="10693400" y="4876800"/>
          <p14:tracePt t="78009" x="10763250" y="4870450"/>
          <p14:tracePt t="78021" x="10852150" y="4857750"/>
          <p14:tracePt t="78038" x="10928350" y="4851400"/>
          <p14:tracePt t="78055" x="10979150" y="4851400"/>
          <p14:tracePt t="78071" x="11023600" y="4851400"/>
          <p14:tracePt t="78089" x="11112500" y="4851400"/>
          <p14:tracePt t="78105" x="11150600" y="4851400"/>
          <p14:tracePt t="78121" x="11188700" y="4851400"/>
          <p14:tracePt t="78138" x="11239500" y="4832350"/>
          <p14:tracePt t="78155" x="11309350" y="4832350"/>
          <p14:tracePt t="78171" x="11398250" y="4826000"/>
          <p14:tracePt t="78188" x="11487150" y="4813300"/>
          <p14:tracePt t="78204" x="11557000" y="4806950"/>
          <p14:tracePt t="78221" x="11652250" y="4806950"/>
          <p14:tracePt t="78238" x="11728450" y="4800600"/>
          <p14:tracePt t="78255" x="11830050" y="4781550"/>
          <p14:tracePt t="78271" x="11995150" y="4749800"/>
          <p14:tracePt t="78288" x="12128500" y="4718050"/>
          <p14:tracePt t="78305" x="12185650" y="4679950"/>
          <p14:tracePt t="78321" x="12185650" y="4629150"/>
          <p14:tracePt t="78338" x="12185650" y="4584700"/>
          <p14:tracePt t="78355" x="12185650" y="4527550"/>
          <p14:tracePt t="78371" x="12185650" y="4502150"/>
          <p14:tracePt t="78388" x="12185650" y="4470400"/>
          <p14:tracePt t="78394" x="12185650" y="4451350"/>
          <p14:tracePt t="78405" x="12185650" y="4432300"/>
          <p14:tracePt t="78422" x="12185650" y="4406900"/>
          <p14:tracePt t="78438" x="12185650" y="4387850"/>
          <p14:tracePt t="78455" x="12185650" y="4381500"/>
          <p14:tracePt t="78474" x="12185650" y="4356100"/>
          <p14:tracePt t="78488" x="12172950" y="4330700"/>
          <p14:tracePt t="78505" x="12122150" y="4305300"/>
          <p14:tracePt t="78521" x="12033250" y="4273550"/>
          <p14:tracePt t="78538" x="11887200" y="4222750"/>
          <p14:tracePt t="78555" x="11715750" y="4178300"/>
          <p14:tracePt t="78572" x="11506200" y="4121150"/>
          <p14:tracePt t="78588" x="11322050" y="4095750"/>
          <p14:tracePt t="78605" x="11144250" y="4070350"/>
          <p14:tracePt t="78622" x="10972800" y="4044950"/>
          <p14:tracePt t="78638" x="10807700" y="4025900"/>
          <p14:tracePt t="78657" x="10629900" y="4006850"/>
          <p14:tracePt t="78672" x="10287000" y="3994150"/>
          <p14:tracePt t="78688" x="10058400" y="3994150"/>
          <p14:tracePt t="78705" x="9848850" y="3994150"/>
          <p14:tracePt t="78722" x="9645650" y="3994150"/>
          <p14:tracePt t="78738" x="9455150" y="4019550"/>
          <p14:tracePt t="78755" x="9264650" y="4044950"/>
          <p14:tracePt t="78772" x="9017000" y="4095750"/>
          <p14:tracePt t="78788" x="8826500" y="4121150"/>
          <p14:tracePt t="78805" x="8636000" y="4165600"/>
          <p14:tracePt t="78822" x="8470900" y="4210050"/>
          <p14:tracePt t="78839" x="8350250" y="4248150"/>
          <p14:tracePt t="78856" x="8248650" y="4279900"/>
          <p14:tracePt t="78873" x="8159750" y="4305300"/>
          <p14:tracePt t="78889" x="8115300" y="4305300"/>
          <p14:tracePt t="78896" x="8089900" y="4311650"/>
          <p14:tracePt t="78905" x="8070850" y="4311650"/>
          <p14:tracePt t="78922" x="8013700" y="4318000"/>
          <p14:tracePt t="78939" x="7905750" y="4343400"/>
          <p14:tracePt t="78955" x="7785100" y="4368800"/>
          <p14:tracePt t="78972" x="7702550" y="4394200"/>
          <p14:tracePt t="78989" x="7639050" y="4425950"/>
          <p14:tracePt t="79005" x="7607300" y="4438650"/>
          <p14:tracePt t="79044" x="7607300" y="4445000"/>
          <p14:tracePt t="79060" x="7613650" y="4457700"/>
          <p14:tracePt t="79072" x="7620000" y="4464050"/>
          <p14:tracePt t="79089" x="7658100" y="4495800"/>
          <p14:tracePt t="79105" x="7721600" y="4533900"/>
          <p14:tracePt t="79122" x="7823200" y="4584700"/>
          <p14:tracePt t="79139" x="7988300" y="4654550"/>
          <p14:tracePt t="79155" x="8159750" y="4705350"/>
          <p14:tracePt t="79172" x="8331200" y="4730750"/>
          <p14:tracePt t="79189" x="8439150" y="4743450"/>
          <p14:tracePt t="79206" x="8502650" y="4756150"/>
          <p14:tracePt t="79222" x="8528050" y="4756150"/>
          <p14:tracePt t="79239" x="8534400" y="4756150"/>
          <p14:tracePt t="79257" x="8559800" y="4756150"/>
          <p14:tracePt t="79272" x="8585200" y="4756150"/>
          <p14:tracePt t="79289" x="8616950" y="4756150"/>
          <p14:tracePt t="79305" x="8655050" y="4768850"/>
          <p14:tracePt t="79322" x="8693150" y="4768850"/>
          <p14:tracePt t="79339" x="8705850" y="4768850"/>
          <p14:tracePt t="79549" x="8718550" y="4768850"/>
          <p14:tracePt t="79556" x="8724900" y="4768850"/>
          <p14:tracePt t="79572" x="8731250" y="4768850"/>
          <p14:tracePt t="79581" x="8743950" y="4768850"/>
          <p14:tracePt t="81323" x="8674100" y="4743450"/>
          <p14:tracePt t="81333" x="8610600" y="4730750"/>
          <p14:tracePt t="81338" x="8496300" y="4692650"/>
          <p14:tracePt t="81347" x="8362950" y="4679950"/>
          <p14:tracePt t="81363" x="8032750" y="4679950"/>
          <p14:tracePt t="81379" x="7581900" y="4679950"/>
          <p14:tracePt t="81396" x="6915150" y="4679950"/>
          <p14:tracePt t="81413" x="6330950" y="4679950"/>
          <p14:tracePt t="81430" x="5899150" y="4679950"/>
          <p14:tracePt t="81446" x="5581650" y="4705350"/>
          <p14:tracePt t="81463" x="5391150" y="4724400"/>
          <p14:tracePt t="81480" x="5238750" y="4749800"/>
          <p14:tracePt t="81497" x="5111750" y="4756150"/>
          <p14:tracePt t="81513" x="4984750" y="4781550"/>
          <p14:tracePt t="81530" x="4940300" y="4787900"/>
          <p14:tracePt t="81546" x="4902200" y="4787900"/>
          <p14:tracePt t="81563" x="4876800" y="4794250"/>
          <p14:tracePt t="81580" x="4845050" y="4794250"/>
          <p14:tracePt t="81596" x="4787900" y="4800600"/>
          <p14:tracePt t="81613" x="4718050" y="4819650"/>
          <p14:tracePt t="81630" x="4629150" y="4819650"/>
          <p14:tracePt t="81647" x="4533900" y="4819650"/>
          <p14:tracePt t="81663" x="4419600" y="4819650"/>
          <p14:tracePt t="81680" x="4298950" y="4819650"/>
          <p14:tracePt t="81697" x="4216400" y="4819650"/>
          <p14:tracePt t="81713" x="4140200" y="4819650"/>
          <p14:tracePt t="81730" x="4114800" y="4819650"/>
          <p14:tracePt t="81747" x="4095750" y="4819650"/>
          <p14:tracePt t="81763" x="4083050" y="4819650"/>
          <p14:tracePt t="81780" x="4070350" y="4813300"/>
          <p14:tracePt t="81797" x="4032250" y="4806950"/>
          <p14:tracePt t="81814" x="3994150" y="4800600"/>
          <p14:tracePt t="81830" x="3949700" y="4800600"/>
          <p14:tracePt t="81847" x="3911600" y="4800600"/>
          <p14:tracePt t="81863" x="3892550" y="4800600"/>
          <p14:tracePt t="81880" x="3879850" y="4794250"/>
          <p14:tracePt t="81891" x="3867150" y="4794250"/>
          <p14:tracePt t="81897" x="3841750" y="4787900"/>
          <p14:tracePt t="81913" x="3835400" y="4781550"/>
          <p14:tracePt t="81930" x="3790950" y="4775200"/>
          <p14:tracePt t="81947" x="3784600" y="4775200"/>
          <p14:tracePt t="81963" x="3778250" y="4775200"/>
          <p14:tracePt t="81997" x="3752850" y="4775200"/>
          <p14:tracePt t="82013" x="3702050" y="4749800"/>
          <p14:tracePt t="82030" x="3657600" y="4730750"/>
          <p14:tracePt t="82047" x="3657600" y="4724400"/>
          <p14:tracePt t="82516" x="3613150" y="4724400"/>
          <p14:tracePt t="82522" x="3575050" y="4724400"/>
          <p14:tracePt t="82531" x="3536950" y="4737100"/>
          <p14:tracePt t="82542" x="3505200" y="4762500"/>
          <p14:tracePt t="82557" x="3505200" y="4806950"/>
          <p14:tracePt t="82573" x="3505200" y="4845050"/>
          <p14:tracePt t="82591" x="3505200" y="4857750"/>
          <p14:tracePt t="82606" x="3505200" y="4870450"/>
          <p14:tracePt t="82691" x="3505200" y="4876800"/>
          <p14:tracePt t="82700" x="3498850" y="4876800"/>
          <p14:tracePt t="82710" x="3492500" y="4876800"/>
          <p14:tracePt t="82723" x="3479800" y="4876800"/>
          <p14:tracePt t="82757" x="3473450" y="4876800"/>
          <p14:tracePt t="82780" x="3448050" y="4876800"/>
          <p14:tracePt t="82790" x="3429000" y="4876800"/>
          <p14:tracePt t="82807" x="3359150" y="4876800"/>
          <p14:tracePt t="82823" x="3251200" y="4857750"/>
          <p14:tracePt t="82840" x="3168650" y="4838700"/>
          <p14:tracePt t="82857" x="3130550" y="4832350"/>
          <p14:tracePt t="82874" x="3105150" y="4832350"/>
          <p14:tracePt t="82890" x="3079750" y="4832350"/>
          <p14:tracePt t="82900" x="3054350" y="4832350"/>
          <p14:tracePt t="82907" x="3035300" y="4826000"/>
          <p14:tracePt t="82924" x="2978150" y="4813300"/>
          <p14:tracePt t="82941" x="2940050" y="4806950"/>
          <p14:tracePt t="82957" x="2914650" y="4806950"/>
          <p14:tracePt t="82974" x="2889250" y="4806950"/>
          <p14:tracePt t="83007" x="2863850" y="4806950"/>
          <p14:tracePt t="83023" x="2832100" y="4806950"/>
          <p14:tracePt t="83040" x="2768600" y="4806950"/>
          <p14:tracePt t="83057" x="2730500" y="4806950"/>
          <p14:tracePt t="83076" x="2667000" y="4800600"/>
          <p14:tracePt t="83090" x="2603500" y="4794250"/>
          <p14:tracePt t="83107" x="2540000" y="4775200"/>
          <p14:tracePt t="83123" x="2463800" y="4768850"/>
          <p14:tracePt t="83140" x="2400300" y="4768850"/>
          <p14:tracePt t="83157" x="2374900" y="4762500"/>
          <p14:tracePt t="83174" x="2355850" y="4762500"/>
          <p14:tracePt t="83283" x="2355850" y="4756150"/>
          <p14:tracePt t="83312" x="2355850" y="4749800"/>
          <p14:tracePt t="83332" x="2374900" y="4749800"/>
          <p14:tracePt t="83339" x="2387600" y="4749800"/>
          <p14:tracePt t="83348" x="2438400" y="4749800"/>
          <p14:tracePt t="83357" x="2495550" y="4768850"/>
          <p14:tracePt t="83374" x="2616200" y="4794250"/>
          <p14:tracePt t="83390" x="2794000" y="4806950"/>
          <p14:tracePt t="83398" x="2914650" y="4826000"/>
          <p14:tracePt t="83407" x="3022600" y="4826000"/>
          <p14:tracePt t="83424" x="3206750" y="4826000"/>
          <p14:tracePt t="83440" x="3390900" y="4826000"/>
          <p14:tracePt t="83458" x="3492500" y="4826000"/>
          <p14:tracePt t="83474" x="3581400" y="4826000"/>
          <p14:tracePt t="83491" x="3708400" y="4826000"/>
          <p14:tracePt t="83507" x="3778250" y="4826000"/>
          <p14:tracePt t="83524" x="3841750" y="4826000"/>
          <p14:tracePt t="83541" x="3879850" y="4826000"/>
          <p14:tracePt t="83558" x="3905250" y="4826000"/>
          <p14:tracePt t="83574" x="3911600" y="4826000"/>
          <p14:tracePt t="83591" x="3917950" y="4826000"/>
          <p14:tracePt t="83607" x="3924300" y="4826000"/>
          <p14:tracePt t="83654" x="3930650" y="4826000"/>
          <p14:tracePt t="83671" x="3937000" y="4826000"/>
          <p14:tracePt t="83686" x="3943350" y="4826000"/>
          <p14:tracePt t="83697" x="3956050" y="4826000"/>
          <p14:tracePt t="83711" x="3975100" y="4819650"/>
          <p14:tracePt t="83724" x="3994150" y="4819650"/>
          <p14:tracePt t="83741" x="4000500" y="4819650"/>
          <p14:tracePt t="83782" x="3994150" y="4819650"/>
          <p14:tracePt t="83791" x="3962400" y="4819650"/>
          <p14:tracePt t="83808" x="3803650" y="4819650"/>
          <p14:tracePt t="83824" x="3657600" y="4819650"/>
          <p14:tracePt t="83841" x="3562350" y="4819650"/>
          <p14:tracePt t="83860" x="3511550" y="4819650"/>
          <p14:tracePt t="83892" x="3505200" y="4813300"/>
          <p14:tracePt t="83907" x="3505200" y="4806950"/>
          <p14:tracePt t="83925" x="3530600" y="4806950"/>
          <p14:tracePt t="83996" x="3517900" y="4806950"/>
          <p14:tracePt t="84004" x="3511550" y="4806950"/>
          <p14:tracePt t="84019" x="3505200" y="4806950"/>
          <p14:tracePt t="84029" x="3492500" y="4806950"/>
          <p14:tracePt t="84357" x="3492500" y="4800600"/>
          <p14:tracePt t="84599" x="3492500" y="4794250"/>
          <p14:tracePt t="84709" x="3505200" y="4794250"/>
          <p14:tracePt t="84732" x="3511550" y="4787900"/>
          <p14:tracePt t="84740" x="3530600" y="4781550"/>
          <p14:tracePt t="84748" x="3543300" y="4775200"/>
          <p14:tracePt t="84757" x="3562350" y="4775200"/>
          <p14:tracePt t="84774" x="3587750" y="4768850"/>
          <p14:tracePt t="84790" x="3613150" y="4768850"/>
          <p14:tracePt t="84807" x="3638550" y="4768850"/>
          <p14:tracePt t="84869" x="3644900" y="4768850"/>
          <p14:tracePt t="84903" x="3651250" y="4762500"/>
          <p14:tracePt t="85132" x="3651250" y="4756150"/>
          <p14:tracePt t="85511" x="3663950" y="4749800"/>
          <p14:tracePt t="85519" x="3676650" y="4749800"/>
          <p14:tracePt t="85527" x="3695700" y="4743450"/>
          <p14:tracePt t="85536" x="3721100" y="4737100"/>
          <p14:tracePt t="85553" x="3765550" y="4718050"/>
          <p14:tracePt t="85569" x="3810000" y="4718050"/>
          <p14:tracePt t="85586" x="3822700" y="4705350"/>
          <p14:tracePt t="85603" x="3848100" y="4699000"/>
          <p14:tracePt t="85668" x="3860800" y="4699000"/>
          <p14:tracePt t="85676" x="3867150" y="4699000"/>
          <p14:tracePt t="85700" x="3873500" y="4699000"/>
          <p14:tracePt t="85726" x="3886200" y="4692650"/>
          <p14:tracePt t="85824" x="3892550" y="4692650"/>
          <p14:tracePt t="85831" x="3917950" y="4692650"/>
          <p14:tracePt t="85841" x="3949700" y="4686300"/>
          <p14:tracePt t="85853" x="4051300" y="4660900"/>
          <p14:tracePt t="85870" x="4210050" y="4648200"/>
          <p14:tracePt t="85886" x="4349750" y="4629150"/>
          <p14:tracePt t="85903" x="4445000" y="4629150"/>
          <p14:tracePt t="85920" x="4495800" y="4629150"/>
          <p14:tracePt t="85936" x="4514850" y="4629150"/>
          <p14:tracePt t="86182" x="4521200" y="4629150"/>
          <p14:tracePt t="86188" x="4527550" y="4629150"/>
          <p14:tracePt t="86199" x="4546600" y="4629150"/>
          <p14:tracePt t="86207" x="4552950" y="4629150"/>
          <p14:tracePt t="86223" x="4578350" y="4629150"/>
          <p14:tracePt t="86240" x="4597400" y="4629150"/>
          <p14:tracePt t="86256" x="4616450" y="4629150"/>
          <p14:tracePt t="86273" x="4629150" y="4629150"/>
          <p14:tracePt t="86290" x="4648200" y="4629150"/>
          <p14:tracePt t="86306" x="4654550" y="4629150"/>
          <p14:tracePt t="86323" x="4660900" y="4635500"/>
          <p14:tracePt t="86356" x="4667250" y="4635500"/>
          <p14:tracePt t="86672" x="4673600" y="4641850"/>
          <p14:tracePt t="86680" x="4673600" y="4648200"/>
          <p14:tracePt t="86689" x="4667250" y="4654550"/>
          <p14:tracePt t="86703" x="4654550" y="4654550"/>
          <p14:tracePt t="86713" x="4635500" y="4660900"/>
          <p14:tracePt t="86730" x="4572000" y="4673600"/>
          <p14:tracePt t="86749" x="4400550" y="4686300"/>
          <p14:tracePt t="86765" x="3968750" y="4686300"/>
          <p14:tracePt t="86780" x="3733800" y="4686300"/>
          <p14:tracePt t="86797" x="3568700" y="4686300"/>
          <p14:tracePt t="86813" x="3460750" y="4686300"/>
          <p14:tracePt t="86830" x="3429000" y="4686300"/>
          <p14:tracePt t="86847" x="3422650" y="4686300"/>
          <p14:tracePt t="87925" x="3422650" y="4692650"/>
          <p14:tracePt t="87935" x="3429000" y="4692650"/>
          <p14:tracePt t="87943" x="3448050" y="4705350"/>
          <p14:tracePt t="87953" x="3454400" y="4718050"/>
          <p14:tracePt t="87970" x="3492500" y="4730750"/>
          <p14:tracePt t="87986" x="3530600" y="4749800"/>
          <p14:tracePt t="88003" x="3581400" y="4768850"/>
          <p14:tracePt t="88020" x="3651250" y="4781550"/>
          <p14:tracePt t="88041" x="3702050" y="4794250"/>
          <p14:tracePt t="88054" x="3721100" y="4794250"/>
          <p14:tracePt t="88070" x="3733800" y="4794250"/>
          <p14:tracePt t="88086" x="3752850" y="4794250"/>
          <p14:tracePt t="88120" x="3759200" y="4794250"/>
          <p14:tracePt t="88322" x="3759200" y="4800600"/>
          <p14:tracePt t="88326" x="3746500" y="4800600"/>
          <p14:tracePt t="88335" x="3727450" y="4800600"/>
          <p14:tracePt t="88345" x="3708400" y="4800600"/>
          <p14:tracePt t="88362" x="3670300" y="4800600"/>
          <p14:tracePt t="88379" x="3651250" y="4800600"/>
          <p14:tracePt t="88395" x="3638550" y="4800600"/>
          <p14:tracePt t="88412" x="3625850" y="4800600"/>
          <p14:tracePt t="88743" x="3619500" y="4800600"/>
          <p14:tracePt t="89191" x="3613150" y="4800600"/>
          <p14:tracePt t="89198" x="3606800" y="4800600"/>
          <p14:tracePt t="89206" x="3594100" y="4800600"/>
          <p14:tracePt t="89215" x="3587750" y="4800600"/>
          <p14:tracePt t="89234" x="3581400" y="4800600"/>
          <p14:tracePt t="89849" x="3594100" y="4800600"/>
          <p14:tracePt t="89873" x="3600450" y="4800600"/>
          <p14:tracePt t="89880" x="3613150" y="4794250"/>
          <p14:tracePt t="89890" x="3644900" y="4794250"/>
          <p14:tracePt t="89907" x="3695700" y="4787900"/>
          <p14:tracePt t="89924" x="3829050" y="4787900"/>
          <p14:tracePt t="89941" x="4000500" y="4787900"/>
          <p14:tracePt t="89957" x="4318000" y="4787900"/>
          <p14:tracePt t="89974" x="4546600" y="4787900"/>
          <p14:tracePt t="89991" x="4724400" y="4787900"/>
          <p14:tracePt t="90007" x="4819650" y="4775200"/>
          <p14:tracePt t="90024" x="4857750" y="4768850"/>
          <p14:tracePt t="90041" x="4870450" y="4762500"/>
          <p14:tracePt t="90058" x="4876800" y="4756150"/>
          <p14:tracePt t="90091" x="4883150" y="4756150"/>
          <p14:tracePt t="90107" x="4895850" y="4756150"/>
          <p14:tracePt t="90124" x="4908550" y="4749800"/>
          <p14:tracePt t="90144" x="4927600" y="4749800"/>
          <p14:tracePt t="90157" x="4953000" y="4749800"/>
          <p14:tracePt t="90174" x="4984750" y="4749800"/>
          <p14:tracePt t="90191" x="5016500" y="4749800"/>
          <p14:tracePt t="90207" x="5035550" y="4749800"/>
          <p14:tracePt t="90311" x="5041900" y="4749800"/>
          <p14:tracePt t="90332" x="5054600" y="4743450"/>
          <p14:tracePt t="90337" x="5067300" y="4737100"/>
          <p14:tracePt t="90350" x="5092700" y="4724400"/>
          <p14:tracePt t="90367" x="5105400" y="4711700"/>
          <p14:tracePt t="90375" x="5124450" y="4679950"/>
          <p14:tracePt t="90391" x="5156200" y="4622800"/>
          <p14:tracePt t="90407" x="5187950" y="4578350"/>
          <p14:tracePt t="90424" x="5200650" y="4552950"/>
          <p14:tracePt t="90441" x="5213350" y="4508500"/>
          <p14:tracePt t="90458" x="5226050" y="4476750"/>
          <p14:tracePt t="90474" x="5226050" y="4438650"/>
          <p14:tracePt t="90491" x="5232400" y="4394200"/>
          <p14:tracePt t="90508" x="5232400" y="4349750"/>
          <p14:tracePt t="90524" x="5232400" y="4324350"/>
          <p14:tracePt t="90541" x="5200650" y="4292600"/>
          <p14:tracePt t="90558" x="5137150" y="4241800"/>
          <p14:tracePt t="90574" x="5105400" y="4222750"/>
          <p14:tracePt t="90591" x="5067300" y="4197350"/>
          <p14:tracePt t="90608" x="5016500" y="4178300"/>
          <p14:tracePt t="90624" x="4978400" y="4159250"/>
          <p14:tracePt t="90641" x="4883150" y="4140200"/>
          <p14:tracePt t="90658" x="4743450" y="4127500"/>
          <p14:tracePt t="90675" x="4616450" y="4108450"/>
          <p14:tracePt t="90692" x="4483100" y="4089400"/>
          <p14:tracePt t="90708" x="4362450" y="4064000"/>
          <p14:tracePt t="90725" x="4235450" y="4051300"/>
          <p14:tracePt t="90744" x="4064000" y="4025900"/>
          <p14:tracePt t="90758" x="3962400" y="4025900"/>
          <p14:tracePt t="90774" x="3848100" y="4025900"/>
          <p14:tracePt t="90791" x="3752850" y="4025900"/>
          <p14:tracePt t="90808" x="3657600" y="4057650"/>
          <p14:tracePt t="90825" x="3568700" y="4095750"/>
          <p14:tracePt t="90841" x="3473450" y="4133850"/>
          <p14:tracePt t="90858" x="3371850" y="4159250"/>
          <p14:tracePt t="90875" x="3302000" y="4184650"/>
          <p14:tracePt t="90891" x="3251200" y="4203700"/>
          <p14:tracePt t="90896" x="3238500" y="4210050"/>
          <p14:tracePt t="90908" x="3225800" y="4222750"/>
          <p14:tracePt t="90925" x="3219450" y="4235450"/>
          <p14:tracePt t="90942" x="3219450" y="4286250"/>
          <p14:tracePt t="90958" x="3219450" y="4318000"/>
          <p14:tracePt t="90975" x="3219450" y="4368800"/>
          <p14:tracePt t="90992" x="3219450" y="4419600"/>
          <p14:tracePt t="91008" x="3251200" y="4495800"/>
          <p14:tracePt t="91025" x="3321050" y="4591050"/>
          <p14:tracePt t="91042" x="3409950" y="4660900"/>
          <p14:tracePt t="91058" x="3505200" y="4724400"/>
          <p14:tracePt t="91075" x="3581400" y="4762500"/>
          <p14:tracePt t="91092" x="3644900" y="4794250"/>
          <p14:tracePt t="91108" x="3676650" y="4806950"/>
          <p14:tracePt t="91125" x="3702050" y="4819650"/>
          <p14:tracePt t="91142" x="3714750" y="4819650"/>
          <p14:tracePt t="91158" x="3759200" y="4819650"/>
          <p14:tracePt t="91175" x="3822700" y="4819650"/>
          <p14:tracePt t="91191" x="3905250" y="4819650"/>
          <p14:tracePt t="91208" x="4025900" y="4819650"/>
          <p14:tracePt t="91225" x="4191000" y="4819650"/>
          <p14:tracePt t="91241" x="4349750" y="4819650"/>
          <p14:tracePt t="91258" x="4476750" y="4819650"/>
          <p14:tracePt t="91275" x="4546600" y="4819650"/>
          <p14:tracePt t="91292" x="4565650" y="4819650"/>
          <p14:tracePt t="91418" x="4572000" y="4819650"/>
          <p14:tracePt t="91422" x="4578350" y="4819650"/>
          <p14:tracePt t="91439" x="4591050" y="4819650"/>
          <p14:tracePt t="91448" x="4597400" y="4819650"/>
          <p14:tracePt t="91458" x="4610100" y="4813300"/>
          <p14:tracePt t="91475" x="4622800" y="4813300"/>
          <p14:tracePt t="91492" x="4667250" y="4806950"/>
          <p14:tracePt t="91509" x="4699000" y="4806950"/>
          <p14:tracePt t="91526" x="4756150" y="4806950"/>
          <p14:tracePt t="91542" x="4781550" y="4806950"/>
          <p14:tracePt t="91559" x="4813300" y="4794250"/>
          <p14:tracePt t="91592" x="4819650" y="4794250"/>
          <p14:tracePt t="91611" x="4832350" y="4794250"/>
          <p14:tracePt t="91626" x="4845050" y="4794250"/>
          <p14:tracePt t="91642" x="4870450" y="4787900"/>
          <p14:tracePt t="91659" x="4914900" y="4781550"/>
          <p14:tracePt t="91676" x="4927600" y="4781550"/>
          <p14:tracePt t="91692" x="4953000" y="4768850"/>
          <p14:tracePt t="94604" x="4953000" y="4762500"/>
          <p14:tracePt t="94621" x="4953000" y="4749800"/>
          <p14:tracePt t="94627" x="4946650" y="4743450"/>
          <p14:tracePt t="95545" x="4940300" y="4743450"/>
          <p14:tracePt t="96042" x="4933950" y="4743450"/>
          <p14:tracePt t="96049" x="4921250" y="4743450"/>
          <p14:tracePt t="96058" x="4914900" y="4743450"/>
          <p14:tracePt t="96075" x="4908550" y="4743450"/>
          <p14:tracePt t="96092" x="4895850" y="4743450"/>
          <p14:tracePt t="96108" x="4870450" y="4743450"/>
          <p14:tracePt t="96125" x="4851400" y="4737100"/>
          <p14:tracePt t="96141" x="4832350" y="4737100"/>
          <p14:tracePt t="96175" x="4819650" y="4737100"/>
          <p14:tracePt t="96209" x="4813300" y="4730750"/>
          <p14:tracePt t="96230" x="4806950" y="4730750"/>
          <p14:tracePt t="96245" x="4794250" y="4730750"/>
          <p14:tracePt t="96259" x="4787900" y="4718050"/>
          <p14:tracePt t="96275" x="4781550" y="4718050"/>
          <p14:tracePt t="96292" x="4775200" y="4711700"/>
          <p14:tracePt t="96315" x="4768850" y="4711700"/>
          <p14:tracePt t="96546" x="4762500" y="4711700"/>
          <p14:tracePt t="96555" x="4743450" y="4711700"/>
          <p14:tracePt t="96561" x="4718050" y="4711700"/>
          <p14:tracePt t="96569" x="4699000" y="4711700"/>
          <p14:tracePt t="96586" x="4635500" y="4711700"/>
          <p14:tracePt t="96603" x="4584700" y="4711700"/>
          <p14:tracePt t="96620" x="4546600" y="4711700"/>
          <p14:tracePt t="96637" x="4540250" y="4711700"/>
          <p14:tracePt t="97189" x="4533900" y="4711700"/>
          <p14:tracePt t="97316" x="4527550" y="4711700"/>
          <p14:tracePt t="97581" x="4514850" y="4711700"/>
          <p14:tracePt t="97591" x="4502150" y="4711700"/>
          <p14:tracePt t="97596" x="4495800" y="4711700"/>
          <p14:tracePt t="97605" x="4489450" y="4718050"/>
          <p14:tracePt t="97622" x="4476750" y="4718050"/>
          <p14:tracePt t="97638" x="4464050" y="4718050"/>
          <p14:tracePt t="97655" x="4400550" y="4705350"/>
          <p14:tracePt t="97672" x="4241800" y="4616450"/>
          <p14:tracePt t="97690" x="3917950" y="4425950"/>
          <p14:tracePt t="97705" x="3733800" y="4298950"/>
          <p14:tracePt t="97722" x="3505200" y="4159250"/>
          <p14:tracePt t="97738" x="3308350" y="4051300"/>
          <p14:tracePt t="97755" x="3168650" y="3975100"/>
          <p14:tracePt t="97772" x="3124200" y="3930650"/>
          <p14:tracePt t="97788" x="3117850" y="3924300"/>
          <p14:tracePt t="97822" x="3124200" y="3924300"/>
          <p14:tracePt t="97838" x="3155950" y="3924300"/>
          <p14:tracePt t="97855" x="3181350" y="3924300"/>
          <p14:tracePt t="97872" x="3194050" y="3924300"/>
          <p14:tracePt t="97889" x="3213100" y="3905250"/>
          <p14:tracePt t="97906" x="3225800" y="3873500"/>
          <p14:tracePt t="97922" x="3232150" y="3848100"/>
          <p14:tracePt t="97939" x="3238500" y="3816350"/>
          <p14:tracePt t="97955" x="3238500" y="3790950"/>
          <p14:tracePt t="97972" x="3238500" y="3752850"/>
          <p14:tracePt t="97988" x="3238500" y="3733800"/>
          <p14:tracePt t="98050" x="3232150" y="3733800"/>
          <p14:tracePt t="98132" x="3225800" y="3733800"/>
          <p14:tracePt t="98139" x="3219450" y="3733800"/>
          <p14:tracePt t="98146" x="3187700" y="3733800"/>
          <p14:tracePt t="98156" x="3162300" y="3733800"/>
          <p14:tracePt t="98172" x="3067050" y="3714750"/>
          <p14:tracePt t="98189" x="3028950" y="3708400"/>
          <p14:tracePt t="98206" x="3016250" y="3702050"/>
          <p14:tracePt t="98261" x="3009900" y="3695700"/>
          <p14:tracePt t="98277" x="3009900" y="3689350"/>
          <p14:tracePt t="98282" x="3016250" y="3683000"/>
          <p14:tracePt t="98301" x="3041650" y="3676650"/>
          <p14:tracePt t="98326" x="3048000" y="3670300"/>
          <p14:tracePt t="98354" x="3048000" y="3663950"/>
          <p14:tracePt t="98380" x="3048000" y="3657600"/>
          <p14:tracePt t="98499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1514475"/>
            <a:ext cx="11420475" cy="3829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1200" y="1987560"/>
              <a:ext cx="10922040" cy="342288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1840" y="1978200"/>
                <a:ext cx="10940760" cy="3441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4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75"/>
    </mc:Choice>
    <mc:Fallback>
      <p:transition spd="slow" advTm="102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9760" y="799920"/>
              <a:ext cx="10776240" cy="580428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0400" y="790560"/>
                <a:ext cx="10794960" cy="5823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4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598"/>
    </mc:Choice>
    <mc:Fallback>
      <p:transition spd="slow" advTm="190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41" y="111103"/>
            <a:ext cx="12192000" cy="62186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9040" y="641520"/>
              <a:ext cx="11684520" cy="573408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680" y="632160"/>
                <a:ext cx="11703240" cy="5752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0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799"/>
    </mc:Choice>
    <mc:Fallback>
      <p:transition spd="slow" advTm="19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" y="23812"/>
            <a:ext cx="12096750" cy="6810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2600" y="1638360"/>
              <a:ext cx="11233440" cy="510552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629000"/>
                <a:ext cx="11252160" cy="5124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9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943"/>
    </mc:Choice>
    <mc:Fallback>
      <p:transition spd="slow" advTm="276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209550"/>
            <a:ext cx="11229975" cy="6438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0720" y="1625760"/>
              <a:ext cx="10280880" cy="492156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360" y="1616400"/>
                <a:ext cx="10299600" cy="4940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5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365"/>
    </mc:Choice>
    <mc:Fallback>
      <p:transition spd="slow" advTm="120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9662"/>
            <a:ext cx="12192000" cy="4638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4720" y="1644480"/>
              <a:ext cx="11411280" cy="348660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360" y="1635120"/>
                <a:ext cx="11430000" cy="3505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4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897"/>
    </mc:Choice>
    <mc:Fallback>
      <p:transition spd="slow" advTm="173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</Words>
  <Application>Microsoft Office PowerPoint</Application>
  <PresentationFormat>와이드스크린</PresentationFormat>
  <Paragraphs>4</Paragraphs>
  <Slides>11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Mathematical Statistics 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4</cp:revision>
  <dcterms:created xsi:type="dcterms:W3CDTF">2020-05-18T07:12:24Z</dcterms:created>
  <dcterms:modified xsi:type="dcterms:W3CDTF">2021-05-17T02:33:26Z</dcterms:modified>
</cp:coreProperties>
</file>